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handoutMasterIdLst>
    <p:handoutMasterId r:id="rId66"/>
  </p:handoutMasterIdLst>
  <p:sldIdLst>
    <p:sldId id="1782" r:id="rId5"/>
    <p:sldId id="1724" r:id="rId6"/>
    <p:sldId id="1783" r:id="rId7"/>
    <p:sldId id="1997" r:id="rId8"/>
    <p:sldId id="2169" r:id="rId9"/>
    <p:sldId id="2209" r:id="rId10"/>
    <p:sldId id="2099" r:id="rId11"/>
    <p:sldId id="2210" r:id="rId12"/>
    <p:sldId id="2211" r:id="rId13"/>
    <p:sldId id="1792" r:id="rId14"/>
    <p:sldId id="1793" r:id="rId15"/>
    <p:sldId id="2170" r:id="rId16"/>
    <p:sldId id="2171" r:id="rId17"/>
    <p:sldId id="2172" r:id="rId18"/>
    <p:sldId id="2100" r:id="rId19"/>
    <p:sldId id="2212" r:id="rId20"/>
    <p:sldId id="2240" r:id="rId21"/>
    <p:sldId id="2241" r:id="rId22"/>
    <p:sldId id="2102" r:id="rId23"/>
    <p:sldId id="2103" r:id="rId24"/>
    <p:sldId id="2213" r:id="rId25"/>
    <p:sldId id="2173" r:id="rId26"/>
    <p:sldId id="2104" r:id="rId27"/>
    <p:sldId id="2174" r:id="rId28"/>
    <p:sldId id="2175" r:id="rId29"/>
    <p:sldId id="2214" r:id="rId30"/>
    <p:sldId id="2215" r:id="rId31"/>
    <p:sldId id="2216" r:id="rId32"/>
    <p:sldId id="2217" r:id="rId33"/>
    <p:sldId id="2218" r:id="rId34"/>
    <p:sldId id="2219" r:id="rId35"/>
    <p:sldId id="2220" r:id="rId36"/>
    <p:sldId id="2188" r:id="rId37"/>
    <p:sldId id="2189" r:id="rId38"/>
    <p:sldId id="2190" r:id="rId39"/>
    <p:sldId id="2221" r:id="rId40"/>
    <p:sldId id="2225" r:id="rId41"/>
    <p:sldId id="2191" r:id="rId42"/>
    <p:sldId id="2222" r:id="rId43"/>
    <p:sldId id="2223" r:id="rId44"/>
    <p:sldId id="2224" r:id="rId45"/>
    <p:sldId id="2227" r:id="rId46"/>
    <p:sldId id="2228" r:id="rId47"/>
    <p:sldId id="2233" r:id="rId48"/>
    <p:sldId id="2229" r:id="rId49"/>
    <p:sldId id="2232" r:id="rId50"/>
    <p:sldId id="2230" r:id="rId51"/>
    <p:sldId id="2231" r:id="rId52"/>
    <p:sldId id="1935" r:id="rId53"/>
    <p:sldId id="1918" r:id="rId54"/>
    <p:sldId id="2226" r:id="rId55"/>
    <p:sldId id="2200" r:id="rId56"/>
    <p:sldId id="2201" r:id="rId57"/>
    <p:sldId id="2234" r:id="rId58"/>
    <p:sldId id="2235" r:id="rId59"/>
    <p:sldId id="2236" r:id="rId60"/>
    <p:sldId id="2237" r:id="rId61"/>
    <p:sldId id="2238" r:id="rId62"/>
    <p:sldId id="2239" r:id="rId63"/>
    <p:sldId id="1786"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AB7"/>
    <a:srgbClr val="DCF1EC"/>
    <a:srgbClr val="F1F9F7"/>
    <a:srgbClr val="EAF6F3"/>
    <a:srgbClr val="F0F0F0"/>
    <a:srgbClr val="C6E6BD"/>
    <a:srgbClr val="B2E7E7"/>
    <a:srgbClr val="50CFDA"/>
    <a:srgbClr val="5CAFFF"/>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1220"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ECA2A80C-3DD3-4FB4-8D02-13EADAE8BC06}"/>
    <pc:docChg chg="undo custSel addSld delSld modSld">
      <pc:chgData name="Yoel Kortick" userId="167978f5-7f40-4909-85d5-d4149554ad4e" providerId="ADAL" clId="{ECA2A80C-3DD3-4FB4-8D02-13EADAE8BC06}" dt="2024-01-21T11:26:55.634" v="6586" actId="1037"/>
      <pc:docMkLst>
        <pc:docMk/>
      </pc:docMkLst>
      <pc:sldChg chg="modSp mod">
        <pc:chgData name="Yoel Kortick" userId="167978f5-7f40-4909-85d5-d4149554ad4e" providerId="ADAL" clId="{ECA2A80C-3DD3-4FB4-8D02-13EADAE8BC06}" dt="2024-01-20T17:40:55.210" v="4061"/>
        <pc:sldMkLst>
          <pc:docMk/>
          <pc:sldMk cId="3267142644" sldId="1724"/>
        </pc:sldMkLst>
        <pc:spChg chg="mod">
          <ac:chgData name="Yoel Kortick" userId="167978f5-7f40-4909-85d5-d4149554ad4e" providerId="ADAL" clId="{ECA2A80C-3DD3-4FB4-8D02-13EADAE8BC06}" dt="2024-01-20T17:40:55.210" v="4061"/>
          <ac:spMkLst>
            <pc:docMk/>
            <pc:sldMk cId="3267142644" sldId="1724"/>
            <ac:spMk id="63" creationId="{2818E309-CE24-45E0-8F37-EFD6121F7540}"/>
          </ac:spMkLst>
        </pc:spChg>
      </pc:sldChg>
      <pc:sldChg chg="modSp mod">
        <pc:chgData name="Yoel Kortick" userId="167978f5-7f40-4909-85d5-d4149554ad4e" providerId="ADAL" clId="{ECA2A80C-3DD3-4FB4-8D02-13EADAE8BC06}" dt="2024-01-18T14:20:06.499" v="0"/>
        <pc:sldMkLst>
          <pc:docMk/>
          <pc:sldMk cId="1404067891" sldId="1782"/>
        </pc:sldMkLst>
        <pc:spChg chg="mod">
          <ac:chgData name="Yoel Kortick" userId="167978f5-7f40-4909-85d5-d4149554ad4e" providerId="ADAL" clId="{ECA2A80C-3DD3-4FB4-8D02-13EADAE8BC06}" dt="2024-01-18T14:20:06.499" v="0"/>
          <ac:spMkLst>
            <pc:docMk/>
            <pc:sldMk cId="1404067891" sldId="1782"/>
            <ac:spMk id="4" creationId="{A02F1239-CFFA-4E95-8A0B-536CBE397E4E}"/>
          </ac:spMkLst>
        </pc:spChg>
      </pc:sldChg>
      <pc:sldChg chg="modSp">
        <pc:chgData name="Yoel Kortick" userId="167978f5-7f40-4909-85d5-d4149554ad4e" providerId="ADAL" clId="{ECA2A80C-3DD3-4FB4-8D02-13EADAE8BC06}" dt="2024-01-18T14:21:16.968" v="1"/>
        <pc:sldMkLst>
          <pc:docMk/>
          <pc:sldMk cId="3301537159" sldId="1783"/>
        </pc:sldMkLst>
        <pc:spChg chg="mod">
          <ac:chgData name="Yoel Kortick" userId="167978f5-7f40-4909-85d5-d4149554ad4e" providerId="ADAL" clId="{ECA2A80C-3DD3-4FB4-8D02-13EADAE8BC06}" dt="2024-01-18T14:21:16.968" v="1"/>
          <ac:spMkLst>
            <pc:docMk/>
            <pc:sldMk cId="3301537159" sldId="1783"/>
            <ac:spMk id="3" creationId="{440E2C51-CB70-4EE1-8E6B-DADCB74DEC44}"/>
          </ac:spMkLst>
        </pc:spChg>
      </pc:sldChg>
      <pc:sldChg chg="modSp">
        <pc:chgData name="Yoel Kortick" userId="167978f5-7f40-4909-85d5-d4149554ad4e" providerId="ADAL" clId="{ECA2A80C-3DD3-4FB4-8D02-13EADAE8BC06}" dt="2024-01-19T06:00:36.856" v="529"/>
        <pc:sldMkLst>
          <pc:docMk/>
          <pc:sldMk cId="1078410933" sldId="1792"/>
        </pc:sldMkLst>
        <pc:spChg chg="mod">
          <ac:chgData name="Yoel Kortick" userId="167978f5-7f40-4909-85d5-d4149554ad4e" providerId="ADAL" clId="{ECA2A80C-3DD3-4FB4-8D02-13EADAE8BC06}" dt="2024-01-19T06:00:36.856" v="529"/>
          <ac:spMkLst>
            <pc:docMk/>
            <pc:sldMk cId="1078410933" sldId="1792"/>
            <ac:spMk id="3" creationId="{440E2C51-CB70-4EE1-8E6B-DADCB74DEC44}"/>
          </ac:spMkLst>
        </pc:spChg>
      </pc:sldChg>
      <pc:sldChg chg="addSp delSp modSp mod">
        <pc:chgData name="Yoel Kortick" userId="167978f5-7f40-4909-85d5-d4149554ad4e" providerId="ADAL" clId="{ECA2A80C-3DD3-4FB4-8D02-13EADAE8BC06}" dt="2024-01-19T06:03:01.600" v="660" actId="20577"/>
        <pc:sldMkLst>
          <pc:docMk/>
          <pc:sldMk cId="4132155335" sldId="1793"/>
        </pc:sldMkLst>
        <pc:spChg chg="add del">
          <ac:chgData name="Yoel Kortick" userId="167978f5-7f40-4909-85d5-d4149554ad4e" providerId="ADAL" clId="{ECA2A80C-3DD3-4FB4-8D02-13EADAE8BC06}" dt="2024-01-19T06:01:52.489" v="623"/>
          <ac:spMkLst>
            <pc:docMk/>
            <pc:sldMk cId="4132155335" sldId="1793"/>
            <ac:spMk id="2" creationId="{46085F70-B6F7-92A1-2173-F42112A99289}"/>
          </ac:spMkLst>
        </pc:spChg>
        <pc:spChg chg="mod">
          <ac:chgData name="Yoel Kortick" userId="167978f5-7f40-4909-85d5-d4149554ad4e" providerId="ADAL" clId="{ECA2A80C-3DD3-4FB4-8D02-13EADAE8BC06}" dt="2024-01-19T06:00:36.856" v="529"/>
          <ac:spMkLst>
            <pc:docMk/>
            <pc:sldMk cId="4132155335" sldId="1793"/>
            <ac:spMk id="3" creationId="{4FC18B40-6547-41EC-8A0E-1C8F40E0A42F}"/>
          </ac:spMkLst>
        </pc:spChg>
        <pc:spChg chg="mod">
          <ac:chgData name="Yoel Kortick" userId="167978f5-7f40-4909-85d5-d4149554ad4e" providerId="ADAL" clId="{ECA2A80C-3DD3-4FB4-8D02-13EADAE8BC06}" dt="2024-01-19T06:03:01.600" v="660" actId="20577"/>
          <ac:spMkLst>
            <pc:docMk/>
            <pc:sldMk cId="4132155335" sldId="1793"/>
            <ac:spMk id="4" creationId="{2490F34D-A7E2-4EA9-8B1A-78371A1F1CD1}"/>
          </ac:spMkLst>
        </pc:spChg>
        <pc:picChg chg="add del">
          <ac:chgData name="Yoel Kortick" userId="167978f5-7f40-4909-85d5-d4149554ad4e" providerId="ADAL" clId="{ECA2A80C-3DD3-4FB4-8D02-13EADAE8BC06}" dt="2024-01-19T06:01:52.489" v="623"/>
          <ac:picMkLst>
            <pc:docMk/>
            <pc:sldMk cId="4132155335" sldId="1793"/>
            <ac:picMk id="1026" creationId="{0B2AB60B-B699-6C15-090C-31F57AB7F928}"/>
          </ac:picMkLst>
        </pc:picChg>
      </pc:sldChg>
      <pc:sldChg chg="modSp mod">
        <pc:chgData name="Yoel Kortick" userId="167978f5-7f40-4909-85d5-d4149554ad4e" providerId="ADAL" clId="{ECA2A80C-3DD3-4FB4-8D02-13EADAE8BC06}" dt="2024-01-21T08:25:22.429" v="4416" actId="313"/>
        <pc:sldMkLst>
          <pc:docMk/>
          <pc:sldMk cId="3828660448" sldId="1918"/>
        </pc:sldMkLst>
        <pc:spChg chg="mod">
          <ac:chgData name="Yoel Kortick" userId="167978f5-7f40-4909-85d5-d4149554ad4e" providerId="ADAL" clId="{ECA2A80C-3DD3-4FB4-8D02-13EADAE8BC06}" dt="2024-01-20T17:40:55.210" v="4061"/>
          <ac:spMkLst>
            <pc:docMk/>
            <pc:sldMk cId="3828660448" sldId="1918"/>
            <ac:spMk id="3" creationId="{4FC18B40-6547-41EC-8A0E-1C8F40E0A42F}"/>
          </ac:spMkLst>
        </pc:spChg>
        <pc:spChg chg="mod">
          <ac:chgData name="Yoel Kortick" userId="167978f5-7f40-4909-85d5-d4149554ad4e" providerId="ADAL" clId="{ECA2A80C-3DD3-4FB4-8D02-13EADAE8BC06}" dt="2024-01-21T08:25:22.429" v="4416" actId="313"/>
          <ac:spMkLst>
            <pc:docMk/>
            <pc:sldMk cId="3828660448" sldId="1918"/>
            <ac:spMk id="4" creationId="{2490F34D-A7E2-4EA9-8B1A-78371A1F1CD1}"/>
          </ac:spMkLst>
        </pc:spChg>
      </pc:sldChg>
      <pc:sldChg chg="del">
        <pc:chgData name="Yoel Kortick" userId="167978f5-7f40-4909-85d5-d4149554ad4e" providerId="ADAL" clId="{ECA2A80C-3DD3-4FB4-8D02-13EADAE8BC06}" dt="2024-01-20T17:39:54.523" v="4042" actId="47"/>
        <pc:sldMkLst>
          <pc:docMk/>
          <pc:sldMk cId="155175924" sldId="1922"/>
        </pc:sldMkLst>
      </pc:sldChg>
      <pc:sldChg chg="modSp mod">
        <pc:chgData name="Yoel Kortick" userId="167978f5-7f40-4909-85d5-d4149554ad4e" providerId="ADAL" clId="{ECA2A80C-3DD3-4FB4-8D02-13EADAE8BC06}" dt="2024-01-20T17:40:55.210" v="4061"/>
        <pc:sldMkLst>
          <pc:docMk/>
          <pc:sldMk cId="732818305" sldId="1935"/>
        </pc:sldMkLst>
        <pc:spChg chg="mod">
          <ac:chgData name="Yoel Kortick" userId="167978f5-7f40-4909-85d5-d4149554ad4e" providerId="ADAL" clId="{ECA2A80C-3DD3-4FB4-8D02-13EADAE8BC06}" dt="2024-01-20T17:40:55.210" v="4061"/>
          <ac:spMkLst>
            <pc:docMk/>
            <pc:sldMk cId="732818305" sldId="1935"/>
            <ac:spMk id="3" creationId="{440E2C51-CB70-4EE1-8E6B-DADCB74DEC44}"/>
          </ac:spMkLst>
        </pc:spChg>
      </pc:sldChg>
      <pc:sldChg chg="del">
        <pc:chgData name="Yoel Kortick" userId="167978f5-7f40-4909-85d5-d4149554ad4e" providerId="ADAL" clId="{ECA2A80C-3DD3-4FB4-8D02-13EADAE8BC06}" dt="2024-01-20T17:39:54.523" v="4042" actId="47"/>
        <pc:sldMkLst>
          <pc:docMk/>
          <pc:sldMk cId="947444753" sldId="1936"/>
        </pc:sldMkLst>
      </pc:sldChg>
      <pc:sldChg chg="modSp mod">
        <pc:chgData name="Yoel Kortick" userId="167978f5-7f40-4909-85d5-d4149554ad4e" providerId="ADAL" clId="{ECA2A80C-3DD3-4FB4-8D02-13EADAE8BC06}" dt="2024-01-19T05:57:49.207" v="436" actId="20577"/>
        <pc:sldMkLst>
          <pc:docMk/>
          <pc:sldMk cId="1269053929" sldId="1997"/>
        </pc:sldMkLst>
        <pc:spChg chg="mod">
          <ac:chgData name="Yoel Kortick" userId="167978f5-7f40-4909-85d5-d4149554ad4e" providerId="ADAL" clId="{ECA2A80C-3DD3-4FB4-8D02-13EADAE8BC06}" dt="2024-01-18T14:21:16.968" v="1"/>
          <ac:spMkLst>
            <pc:docMk/>
            <pc:sldMk cId="1269053929" sldId="1997"/>
            <ac:spMk id="3" creationId="{4FC18B40-6547-41EC-8A0E-1C8F40E0A42F}"/>
          </ac:spMkLst>
        </pc:spChg>
        <pc:spChg chg="mod">
          <ac:chgData name="Yoel Kortick" userId="167978f5-7f40-4909-85d5-d4149554ad4e" providerId="ADAL" clId="{ECA2A80C-3DD3-4FB4-8D02-13EADAE8BC06}" dt="2024-01-19T05:57:49.207" v="436" actId="20577"/>
          <ac:spMkLst>
            <pc:docMk/>
            <pc:sldMk cId="1269053929" sldId="1997"/>
            <ac:spMk id="4" creationId="{2490F34D-A7E2-4EA9-8B1A-78371A1F1CD1}"/>
          </ac:spMkLst>
        </pc:spChg>
      </pc:sldChg>
      <pc:sldChg chg="addSp delSp modSp mod">
        <pc:chgData name="Yoel Kortick" userId="167978f5-7f40-4909-85d5-d4149554ad4e" providerId="ADAL" clId="{ECA2A80C-3DD3-4FB4-8D02-13EADAE8BC06}" dt="2024-01-19T05:58:37.628" v="528" actId="1038"/>
        <pc:sldMkLst>
          <pc:docMk/>
          <pc:sldMk cId="4145297695" sldId="2099"/>
        </pc:sldMkLst>
        <pc:spChg chg="mod">
          <ac:chgData name="Yoel Kortick" userId="167978f5-7f40-4909-85d5-d4149554ad4e" providerId="ADAL" clId="{ECA2A80C-3DD3-4FB4-8D02-13EADAE8BC06}" dt="2024-01-18T14:21:16.968" v="1"/>
          <ac:spMkLst>
            <pc:docMk/>
            <pc:sldMk cId="4145297695" sldId="2099"/>
            <ac:spMk id="3" creationId="{4FC18B40-6547-41EC-8A0E-1C8F40E0A42F}"/>
          </ac:spMkLst>
        </pc:spChg>
        <pc:spChg chg="add del mod">
          <ac:chgData name="Yoel Kortick" userId="167978f5-7f40-4909-85d5-d4149554ad4e" providerId="ADAL" clId="{ECA2A80C-3DD3-4FB4-8D02-13EADAE8BC06}" dt="2024-01-19T05:58:07.157" v="439" actId="478"/>
          <ac:spMkLst>
            <pc:docMk/>
            <pc:sldMk cId="4145297695" sldId="2099"/>
            <ac:spMk id="4" creationId="{E60BEEFF-A017-16FA-27DE-3AB1D5AA49EF}"/>
          </ac:spMkLst>
        </pc:spChg>
        <pc:spChg chg="del">
          <ac:chgData name="Yoel Kortick" userId="167978f5-7f40-4909-85d5-d4149554ad4e" providerId="ADAL" clId="{ECA2A80C-3DD3-4FB4-8D02-13EADAE8BC06}" dt="2024-01-19T05:58:06.335" v="438" actId="478"/>
          <ac:spMkLst>
            <pc:docMk/>
            <pc:sldMk cId="4145297695" sldId="2099"/>
            <ac:spMk id="6" creationId="{1B297CC6-F485-673C-F03B-12CAFE000282}"/>
          </ac:spMkLst>
        </pc:spChg>
        <pc:spChg chg="add">
          <ac:chgData name="Yoel Kortick" userId="167978f5-7f40-4909-85d5-d4149554ad4e" providerId="ADAL" clId="{ECA2A80C-3DD3-4FB4-8D02-13EADAE8BC06}" dt="2024-01-19T05:58:23.100" v="444" actId="11529"/>
          <ac:spMkLst>
            <pc:docMk/>
            <pc:sldMk cId="4145297695" sldId="2099"/>
            <ac:spMk id="9" creationId="{BF4D8EE3-C1EB-82A8-BFA0-6442108F5892}"/>
          </ac:spMkLst>
        </pc:spChg>
        <pc:spChg chg="add mod">
          <ac:chgData name="Yoel Kortick" userId="167978f5-7f40-4909-85d5-d4149554ad4e" providerId="ADAL" clId="{ECA2A80C-3DD3-4FB4-8D02-13EADAE8BC06}" dt="2024-01-19T05:58:28.811" v="470" actId="1037"/>
          <ac:spMkLst>
            <pc:docMk/>
            <pc:sldMk cId="4145297695" sldId="2099"/>
            <ac:spMk id="10" creationId="{398A5085-7F06-012D-B87D-C653A371155A}"/>
          </ac:spMkLst>
        </pc:spChg>
        <pc:spChg chg="add mod">
          <ac:chgData name="Yoel Kortick" userId="167978f5-7f40-4909-85d5-d4149554ad4e" providerId="ADAL" clId="{ECA2A80C-3DD3-4FB4-8D02-13EADAE8BC06}" dt="2024-01-19T05:58:37.628" v="528" actId="1038"/>
          <ac:spMkLst>
            <pc:docMk/>
            <pc:sldMk cId="4145297695" sldId="2099"/>
            <ac:spMk id="11" creationId="{BF16BD08-B18D-8154-C348-8A9D58B15180}"/>
          </ac:spMkLst>
        </pc:spChg>
        <pc:graphicFrameChg chg="del">
          <ac:chgData name="Yoel Kortick" userId="167978f5-7f40-4909-85d5-d4149554ad4e" providerId="ADAL" clId="{ECA2A80C-3DD3-4FB4-8D02-13EADAE8BC06}" dt="2024-01-19T05:58:02.826" v="437" actId="478"/>
          <ac:graphicFrameMkLst>
            <pc:docMk/>
            <pc:sldMk cId="4145297695" sldId="2099"/>
            <ac:graphicFrameMk id="7" creationId="{CDD33AEC-975C-F1E9-237B-F6878AF440C5}"/>
          </ac:graphicFrameMkLst>
        </pc:graphicFrameChg>
        <pc:picChg chg="add mod">
          <ac:chgData name="Yoel Kortick" userId="167978f5-7f40-4909-85d5-d4149554ad4e" providerId="ADAL" clId="{ECA2A80C-3DD3-4FB4-8D02-13EADAE8BC06}" dt="2024-01-19T05:58:15.854" v="443" actId="208"/>
          <ac:picMkLst>
            <pc:docMk/>
            <pc:sldMk cId="4145297695" sldId="2099"/>
            <ac:picMk id="8" creationId="{C5A74EBB-B5C1-D26B-C242-2221D63D5F1A}"/>
          </ac:picMkLst>
        </pc:picChg>
      </pc:sldChg>
      <pc:sldChg chg="modSp mod">
        <pc:chgData name="Yoel Kortick" userId="167978f5-7f40-4909-85d5-d4149554ad4e" providerId="ADAL" clId="{ECA2A80C-3DD3-4FB4-8D02-13EADAE8BC06}" dt="2024-01-19T06:17:51.955" v="1532" actId="27636"/>
        <pc:sldMkLst>
          <pc:docMk/>
          <pc:sldMk cId="205742576" sldId="2100"/>
        </pc:sldMkLst>
        <pc:spChg chg="mod">
          <ac:chgData name="Yoel Kortick" userId="167978f5-7f40-4909-85d5-d4149554ad4e" providerId="ADAL" clId="{ECA2A80C-3DD3-4FB4-8D02-13EADAE8BC06}" dt="2024-01-19T06:00:36.856" v="529"/>
          <ac:spMkLst>
            <pc:docMk/>
            <pc:sldMk cId="205742576" sldId="2100"/>
            <ac:spMk id="3" creationId="{4FC18B40-6547-41EC-8A0E-1C8F40E0A42F}"/>
          </ac:spMkLst>
        </pc:spChg>
        <pc:spChg chg="mod">
          <ac:chgData name="Yoel Kortick" userId="167978f5-7f40-4909-85d5-d4149554ad4e" providerId="ADAL" clId="{ECA2A80C-3DD3-4FB4-8D02-13EADAE8BC06}" dt="2024-01-19T06:17:51.955" v="1532" actId="27636"/>
          <ac:spMkLst>
            <pc:docMk/>
            <pc:sldMk cId="205742576" sldId="2100"/>
            <ac:spMk id="4" creationId="{2490F34D-A7E2-4EA9-8B1A-78371A1F1CD1}"/>
          </ac:spMkLst>
        </pc:spChg>
      </pc:sldChg>
      <pc:sldChg chg="addSp delSp modSp mod">
        <pc:chgData name="Yoel Kortick" userId="167978f5-7f40-4909-85d5-d4149554ad4e" providerId="ADAL" clId="{ECA2A80C-3DD3-4FB4-8D02-13EADAE8BC06}" dt="2024-01-19T06:34:27.869" v="2001" actId="208"/>
        <pc:sldMkLst>
          <pc:docMk/>
          <pc:sldMk cId="3428876548" sldId="2101"/>
        </pc:sldMkLst>
        <pc:spChg chg="add mod">
          <ac:chgData name="Yoel Kortick" userId="167978f5-7f40-4909-85d5-d4149554ad4e" providerId="ADAL" clId="{ECA2A80C-3DD3-4FB4-8D02-13EADAE8BC06}" dt="2024-01-19T06:19:26.231" v="1585" actId="1037"/>
          <ac:spMkLst>
            <pc:docMk/>
            <pc:sldMk cId="3428876548" sldId="2101"/>
            <ac:spMk id="2" creationId="{89E2F8EA-043D-DA4E-48FE-B338424F5DFF}"/>
          </ac:spMkLst>
        </pc:spChg>
        <pc:spChg chg="mod">
          <ac:chgData name="Yoel Kortick" userId="167978f5-7f40-4909-85d5-d4149554ad4e" providerId="ADAL" clId="{ECA2A80C-3DD3-4FB4-8D02-13EADAE8BC06}" dt="2024-01-19T06:00:36.856" v="529"/>
          <ac:spMkLst>
            <pc:docMk/>
            <pc:sldMk cId="3428876548" sldId="2101"/>
            <ac:spMk id="3" creationId="{4FC18B40-6547-41EC-8A0E-1C8F40E0A42F}"/>
          </ac:spMkLst>
        </pc:spChg>
        <pc:spChg chg="add del mod">
          <ac:chgData name="Yoel Kortick" userId="167978f5-7f40-4909-85d5-d4149554ad4e" providerId="ADAL" clId="{ECA2A80C-3DD3-4FB4-8D02-13EADAE8BC06}" dt="2024-01-19T06:19:22.376" v="1581" actId="478"/>
          <ac:spMkLst>
            <pc:docMk/>
            <pc:sldMk cId="3428876548" sldId="2101"/>
            <ac:spMk id="4" creationId="{7AD17050-3A90-7CFC-EF67-B5DB46782406}"/>
          </ac:spMkLst>
        </pc:spChg>
        <pc:spChg chg="add mod">
          <ac:chgData name="Yoel Kortick" userId="167978f5-7f40-4909-85d5-d4149554ad4e" providerId="ADAL" clId="{ECA2A80C-3DD3-4FB4-8D02-13EADAE8BC06}" dt="2024-01-19T06:19:38.640" v="1641" actId="1038"/>
          <ac:spMkLst>
            <pc:docMk/>
            <pc:sldMk cId="3428876548" sldId="2101"/>
            <ac:spMk id="5" creationId="{5C3D1139-CEA4-5F54-BBCC-4289D6D34F86}"/>
          </ac:spMkLst>
        </pc:spChg>
        <pc:spChg chg="add mod">
          <ac:chgData name="Yoel Kortick" userId="167978f5-7f40-4909-85d5-d4149554ad4e" providerId="ADAL" clId="{ECA2A80C-3DD3-4FB4-8D02-13EADAE8BC06}" dt="2024-01-19T06:22:15.944" v="1805" actId="1038"/>
          <ac:spMkLst>
            <pc:docMk/>
            <pc:sldMk cId="3428876548" sldId="2101"/>
            <ac:spMk id="6" creationId="{9ABA9CF4-2319-6175-22AE-E049E9A7C325}"/>
          </ac:spMkLst>
        </pc:spChg>
        <pc:spChg chg="mod">
          <ac:chgData name="Yoel Kortick" userId="167978f5-7f40-4909-85d5-d4149554ad4e" providerId="ADAL" clId="{ECA2A80C-3DD3-4FB4-8D02-13EADAE8BC06}" dt="2024-01-19T06:19:45.913" v="1651" actId="1038"/>
          <ac:spMkLst>
            <pc:docMk/>
            <pc:sldMk cId="3428876548" sldId="2101"/>
            <ac:spMk id="8" creationId="{0354BF43-371C-05B4-0BB5-4AD27A0EDBB0}"/>
          </ac:spMkLst>
        </pc:spChg>
        <pc:spChg chg="add del mod">
          <ac:chgData name="Yoel Kortick" userId="167978f5-7f40-4909-85d5-d4149554ad4e" providerId="ADAL" clId="{ECA2A80C-3DD3-4FB4-8D02-13EADAE8BC06}" dt="2024-01-19T06:22:10.189" v="1796" actId="478"/>
          <ac:spMkLst>
            <pc:docMk/>
            <pc:sldMk cId="3428876548" sldId="2101"/>
            <ac:spMk id="9" creationId="{6C2BF388-CAF2-0565-76C8-1026F7C541F7}"/>
          </ac:spMkLst>
        </pc:spChg>
        <pc:spChg chg="del">
          <ac:chgData name="Yoel Kortick" userId="167978f5-7f40-4909-85d5-d4149554ad4e" providerId="ADAL" clId="{ECA2A80C-3DD3-4FB4-8D02-13EADAE8BC06}" dt="2024-01-19T06:18:03.119" v="1535" actId="478"/>
          <ac:spMkLst>
            <pc:docMk/>
            <pc:sldMk cId="3428876548" sldId="2101"/>
            <ac:spMk id="11" creationId="{41E7C0C2-528C-B574-5EF1-D5061CAAB9ED}"/>
          </ac:spMkLst>
        </pc:spChg>
        <pc:spChg chg="add mod">
          <ac:chgData name="Yoel Kortick" userId="167978f5-7f40-4909-85d5-d4149554ad4e" providerId="ADAL" clId="{ECA2A80C-3DD3-4FB4-8D02-13EADAE8BC06}" dt="2024-01-19T06:22:12.922" v="1800" actId="1037"/>
          <ac:spMkLst>
            <pc:docMk/>
            <pc:sldMk cId="3428876548" sldId="2101"/>
            <ac:spMk id="12" creationId="{82B6F8C9-4705-8823-D683-E998D282A9A7}"/>
          </ac:spMkLst>
        </pc:spChg>
        <pc:spChg chg="del">
          <ac:chgData name="Yoel Kortick" userId="167978f5-7f40-4909-85d5-d4149554ad4e" providerId="ADAL" clId="{ECA2A80C-3DD3-4FB4-8D02-13EADAE8BC06}" dt="2024-01-19T06:18:04.176" v="1536" actId="478"/>
          <ac:spMkLst>
            <pc:docMk/>
            <pc:sldMk cId="3428876548" sldId="2101"/>
            <ac:spMk id="14" creationId="{0E7358AF-84E6-177F-D662-79779E435C72}"/>
          </ac:spMkLst>
        </pc:spChg>
        <pc:spChg chg="add mod">
          <ac:chgData name="Yoel Kortick" userId="167978f5-7f40-4909-85d5-d4149554ad4e" providerId="ADAL" clId="{ECA2A80C-3DD3-4FB4-8D02-13EADAE8BC06}" dt="2024-01-19T06:20:44.736" v="1770" actId="1038"/>
          <ac:spMkLst>
            <pc:docMk/>
            <pc:sldMk cId="3428876548" sldId="2101"/>
            <ac:spMk id="15" creationId="{1D5657FF-819D-6ACE-E3B7-BDB2B9470DE6}"/>
          </ac:spMkLst>
        </pc:spChg>
        <pc:spChg chg="add del">
          <ac:chgData name="Yoel Kortick" userId="167978f5-7f40-4909-85d5-d4149554ad4e" providerId="ADAL" clId="{ECA2A80C-3DD3-4FB4-8D02-13EADAE8BC06}" dt="2024-01-19T06:34:06.055" v="1949" actId="478"/>
          <ac:spMkLst>
            <pc:docMk/>
            <pc:sldMk cId="3428876548" sldId="2101"/>
            <ac:spMk id="28" creationId="{2F5AA654-B486-C420-88D3-FFA2F11997AB}"/>
          </ac:spMkLst>
        </pc:spChg>
        <pc:spChg chg="add mod">
          <ac:chgData name="Yoel Kortick" userId="167978f5-7f40-4909-85d5-d4149554ad4e" providerId="ADAL" clId="{ECA2A80C-3DD3-4FB4-8D02-13EADAE8BC06}" dt="2024-01-19T06:34:27.869" v="2001" actId="208"/>
          <ac:spMkLst>
            <pc:docMk/>
            <pc:sldMk cId="3428876548" sldId="2101"/>
            <ac:spMk id="29" creationId="{CEAF9CE4-0D12-36AA-4809-571599F9B377}"/>
          </ac:spMkLst>
        </pc:spChg>
        <pc:picChg chg="del">
          <ac:chgData name="Yoel Kortick" userId="167978f5-7f40-4909-85d5-d4149554ad4e" providerId="ADAL" clId="{ECA2A80C-3DD3-4FB4-8D02-13EADAE8BC06}" dt="2024-01-19T06:18:00.472" v="1533" actId="478"/>
          <ac:picMkLst>
            <pc:docMk/>
            <pc:sldMk cId="3428876548" sldId="2101"/>
            <ac:picMk id="7" creationId="{BF7A7380-B776-900B-CDEC-51D8762BAA81}"/>
          </ac:picMkLst>
        </pc:picChg>
        <pc:cxnChg chg="del">
          <ac:chgData name="Yoel Kortick" userId="167978f5-7f40-4909-85d5-d4149554ad4e" providerId="ADAL" clId="{ECA2A80C-3DD3-4FB4-8D02-13EADAE8BC06}" dt="2024-01-19T06:18:05.126" v="1537" actId="478"/>
          <ac:cxnSpMkLst>
            <pc:docMk/>
            <pc:sldMk cId="3428876548" sldId="2101"/>
            <ac:cxnSpMk id="10" creationId="{C60B40BE-157C-AC1B-5486-ECADB9C92123}"/>
          </ac:cxnSpMkLst>
        </pc:cxnChg>
        <pc:cxnChg chg="del">
          <ac:chgData name="Yoel Kortick" userId="167978f5-7f40-4909-85d5-d4149554ad4e" providerId="ADAL" clId="{ECA2A80C-3DD3-4FB4-8D02-13EADAE8BC06}" dt="2024-01-19T06:18:02.219" v="1534" actId="478"/>
          <ac:cxnSpMkLst>
            <pc:docMk/>
            <pc:sldMk cId="3428876548" sldId="2101"/>
            <ac:cxnSpMk id="13" creationId="{3F511B75-148E-CF50-555C-807B7919DF84}"/>
          </ac:cxnSpMkLst>
        </pc:cxnChg>
        <pc:cxnChg chg="add mod">
          <ac:chgData name="Yoel Kortick" userId="167978f5-7f40-4909-85d5-d4149554ad4e" providerId="ADAL" clId="{ECA2A80C-3DD3-4FB4-8D02-13EADAE8BC06}" dt="2024-01-19T06:21:06.510" v="1772"/>
          <ac:cxnSpMkLst>
            <pc:docMk/>
            <pc:sldMk cId="3428876548" sldId="2101"/>
            <ac:cxnSpMk id="17" creationId="{752E61D0-4328-981E-D1F3-05CB489CDA36}"/>
          </ac:cxnSpMkLst>
        </pc:cxnChg>
        <pc:cxnChg chg="add mod">
          <ac:chgData name="Yoel Kortick" userId="167978f5-7f40-4909-85d5-d4149554ad4e" providerId="ADAL" clId="{ECA2A80C-3DD3-4FB4-8D02-13EADAE8BC06}" dt="2024-01-19T06:21:20.274" v="1783" actId="14100"/>
          <ac:cxnSpMkLst>
            <pc:docMk/>
            <pc:sldMk cId="3428876548" sldId="2101"/>
            <ac:cxnSpMk id="18" creationId="{189C6989-0077-3C46-1932-7C499E467D1D}"/>
          </ac:cxnSpMkLst>
        </pc:cxnChg>
        <pc:cxnChg chg="add mod">
          <ac:chgData name="Yoel Kortick" userId="167978f5-7f40-4909-85d5-d4149554ad4e" providerId="ADAL" clId="{ECA2A80C-3DD3-4FB4-8D02-13EADAE8BC06}" dt="2024-01-19T06:22:04.776" v="1794" actId="14100"/>
          <ac:cxnSpMkLst>
            <pc:docMk/>
            <pc:sldMk cId="3428876548" sldId="2101"/>
            <ac:cxnSpMk id="20" creationId="{41D37DEC-0B27-AAF3-27D3-CE7B58322657}"/>
          </ac:cxnSpMkLst>
        </pc:cxnChg>
        <pc:cxnChg chg="add mod">
          <ac:chgData name="Yoel Kortick" userId="167978f5-7f40-4909-85d5-d4149554ad4e" providerId="ADAL" clId="{ECA2A80C-3DD3-4FB4-8D02-13EADAE8BC06}" dt="2024-01-19T06:22:20.040" v="1806" actId="14100"/>
          <ac:cxnSpMkLst>
            <pc:docMk/>
            <pc:sldMk cId="3428876548" sldId="2101"/>
            <ac:cxnSpMk id="23" creationId="{E529E158-088F-D576-C417-1ED423B7AB5D}"/>
          </ac:cxnSpMkLst>
        </pc:cxnChg>
        <pc:cxnChg chg="add mod">
          <ac:chgData name="Yoel Kortick" userId="167978f5-7f40-4909-85d5-d4149554ad4e" providerId="ADAL" clId="{ECA2A80C-3DD3-4FB4-8D02-13EADAE8BC06}" dt="2024-01-19T06:22:30.785" v="1819" actId="14100"/>
          <ac:cxnSpMkLst>
            <pc:docMk/>
            <pc:sldMk cId="3428876548" sldId="2101"/>
            <ac:cxnSpMk id="26" creationId="{F7EE9B73-26E1-6441-7056-AAE0DC564623}"/>
          </ac:cxnSpMkLst>
        </pc:cxnChg>
      </pc:sldChg>
      <pc:sldChg chg="addSp delSp modSp mod">
        <pc:chgData name="Yoel Kortick" userId="167978f5-7f40-4909-85d5-d4149554ad4e" providerId="ADAL" clId="{ECA2A80C-3DD3-4FB4-8D02-13EADAE8BC06}" dt="2024-01-20T17:29:54.098" v="3796" actId="208"/>
        <pc:sldMkLst>
          <pc:docMk/>
          <pc:sldMk cId="657813396" sldId="2102"/>
        </pc:sldMkLst>
        <pc:spChg chg="add del">
          <ac:chgData name="Yoel Kortick" userId="167978f5-7f40-4909-85d5-d4149554ad4e" providerId="ADAL" clId="{ECA2A80C-3DD3-4FB4-8D02-13EADAE8BC06}" dt="2024-01-20T17:17:00.407" v="3766" actId="11529"/>
          <ac:spMkLst>
            <pc:docMk/>
            <pc:sldMk cId="657813396" sldId="2102"/>
            <ac:spMk id="2" creationId="{9F05B3B2-A5A7-CB7C-5598-A24F2A97ECCA}"/>
          </ac:spMkLst>
        </pc:spChg>
        <pc:spChg chg="mod">
          <ac:chgData name="Yoel Kortick" userId="167978f5-7f40-4909-85d5-d4149554ad4e" providerId="ADAL" clId="{ECA2A80C-3DD3-4FB4-8D02-13EADAE8BC06}" dt="2024-01-19T06:00:36.856" v="529"/>
          <ac:spMkLst>
            <pc:docMk/>
            <pc:sldMk cId="657813396" sldId="2102"/>
            <ac:spMk id="3" creationId="{4FC18B40-6547-41EC-8A0E-1C8F40E0A42F}"/>
          </ac:spMkLst>
        </pc:spChg>
        <pc:spChg chg="mod">
          <ac:chgData name="Yoel Kortick" userId="167978f5-7f40-4909-85d5-d4149554ad4e" providerId="ADAL" clId="{ECA2A80C-3DD3-4FB4-8D02-13EADAE8BC06}" dt="2024-01-20T17:17:12.650" v="3781" actId="6549"/>
          <ac:spMkLst>
            <pc:docMk/>
            <pc:sldMk cId="657813396" sldId="2102"/>
            <ac:spMk id="4" creationId="{2490F34D-A7E2-4EA9-8B1A-78371A1F1CD1}"/>
          </ac:spMkLst>
        </pc:spChg>
        <pc:spChg chg="del">
          <ac:chgData name="Yoel Kortick" userId="167978f5-7f40-4909-85d5-d4149554ad4e" providerId="ADAL" clId="{ECA2A80C-3DD3-4FB4-8D02-13EADAE8BC06}" dt="2024-01-19T06:29:57.507" v="1864" actId="478"/>
          <ac:spMkLst>
            <pc:docMk/>
            <pc:sldMk cId="657813396" sldId="2102"/>
            <ac:spMk id="6" creationId="{AAC501AC-30DB-827F-A96A-FADC50AAD093}"/>
          </ac:spMkLst>
        </pc:spChg>
        <pc:spChg chg="add mod">
          <ac:chgData name="Yoel Kortick" userId="167978f5-7f40-4909-85d5-d4149554ad4e" providerId="ADAL" clId="{ECA2A80C-3DD3-4FB4-8D02-13EADAE8BC06}" dt="2024-01-20T17:29:52.289" v="3795" actId="14100"/>
          <ac:spMkLst>
            <pc:docMk/>
            <pc:sldMk cId="657813396" sldId="2102"/>
            <ac:spMk id="7" creationId="{5885AAF7-B483-CEED-49C7-0D23D9157FE6}"/>
          </ac:spMkLst>
        </pc:spChg>
        <pc:spChg chg="del">
          <ac:chgData name="Yoel Kortick" userId="167978f5-7f40-4909-85d5-d4149554ad4e" providerId="ADAL" clId="{ECA2A80C-3DD3-4FB4-8D02-13EADAE8BC06}" dt="2024-01-19T06:29:57.507" v="1864" actId="478"/>
          <ac:spMkLst>
            <pc:docMk/>
            <pc:sldMk cId="657813396" sldId="2102"/>
            <ac:spMk id="13" creationId="{00B74B0A-6147-C59F-3E1D-447E77573747}"/>
          </ac:spMkLst>
        </pc:spChg>
        <pc:spChg chg="add mod">
          <ac:chgData name="Yoel Kortick" userId="167978f5-7f40-4909-85d5-d4149554ad4e" providerId="ADAL" clId="{ECA2A80C-3DD3-4FB4-8D02-13EADAE8BC06}" dt="2024-01-20T17:29:42.873" v="3786" actId="14100"/>
          <ac:spMkLst>
            <pc:docMk/>
            <pc:sldMk cId="657813396" sldId="2102"/>
            <ac:spMk id="15" creationId="{0753B10D-0848-B88A-3C07-FC38063B93F5}"/>
          </ac:spMkLst>
        </pc:spChg>
        <pc:spChg chg="del">
          <ac:chgData name="Yoel Kortick" userId="167978f5-7f40-4909-85d5-d4149554ad4e" providerId="ADAL" clId="{ECA2A80C-3DD3-4FB4-8D02-13EADAE8BC06}" dt="2024-01-19T06:29:57.507" v="1864" actId="478"/>
          <ac:spMkLst>
            <pc:docMk/>
            <pc:sldMk cId="657813396" sldId="2102"/>
            <ac:spMk id="16" creationId="{972357D0-B1E1-8ED2-265D-79E857212447}"/>
          </ac:spMkLst>
        </pc:spChg>
        <pc:spChg chg="add mod">
          <ac:chgData name="Yoel Kortick" userId="167978f5-7f40-4909-85d5-d4149554ad4e" providerId="ADAL" clId="{ECA2A80C-3DD3-4FB4-8D02-13EADAE8BC06}" dt="2024-01-20T17:29:46.863" v="3792" actId="1035"/>
          <ac:spMkLst>
            <pc:docMk/>
            <pc:sldMk cId="657813396" sldId="2102"/>
            <ac:spMk id="18" creationId="{1FCFEFA3-6105-1869-CC22-01554FF441A9}"/>
          </ac:spMkLst>
        </pc:spChg>
        <pc:picChg chg="del">
          <ac:chgData name="Yoel Kortick" userId="167978f5-7f40-4909-85d5-d4149554ad4e" providerId="ADAL" clId="{ECA2A80C-3DD3-4FB4-8D02-13EADAE8BC06}" dt="2024-01-19T06:29:57.507" v="1864" actId="478"/>
          <ac:picMkLst>
            <pc:docMk/>
            <pc:sldMk cId="657813396" sldId="2102"/>
            <ac:picMk id="5" creationId="{1132F8ED-ED33-6A9E-ECD5-E7346BD37ED0}"/>
          </ac:picMkLst>
        </pc:picChg>
        <pc:picChg chg="del">
          <ac:chgData name="Yoel Kortick" userId="167978f5-7f40-4909-85d5-d4149554ad4e" providerId="ADAL" clId="{ECA2A80C-3DD3-4FB4-8D02-13EADAE8BC06}" dt="2024-01-20T17:29:33.361" v="3782" actId="478"/>
          <ac:picMkLst>
            <pc:docMk/>
            <pc:sldMk cId="657813396" sldId="2102"/>
            <ac:picMk id="5" creationId="{173F7EC5-B327-280B-324E-EBFABBA7321B}"/>
          </ac:picMkLst>
        </pc:picChg>
        <pc:picChg chg="add mod ord">
          <ac:chgData name="Yoel Kortick" userId="167978f5-7f40-4909-85d5-d4149554ad4e" providerId="ADAL" clId="{ECA2A80C-3DD3-4FB4-8D02-13EADAE8BC06}" dt="2024-01-20T17:29:54.098" v="3796" actId="208"/>
          <ac:picMkLst>
            <pc:docMk/>
            <pc:sldMk cId="657813396" sldId="2102"/>
            <ac:picMk id="6" creationId="{3EE8691F-6AAD-A83C-E211-F5E167C2149F}"/>
          </ac:picMkLst>
        </pc:picChg>
        <pc:picChg chg="add mod">
          <ac:chgData name="Yoel Kortick" userId="167978f5-7f40-4909-85d5-d4149554ad4e" providerId="ADAL" clId="{ECA2A80C-3DD3-4FB4-8D02-13EADAE8BC06}" dt="2024-01-19T06:31:01.115" v="1877" actId="208"/>
          <ac:picMkLst>
            <pc:docMk/>
            <pc:sldMk cId="657813396" sldId="2102"/>
            <ac:picMk id="8" creationId="{DD350113-7655-FB38-DD12-416EA8010DB3}"/>
          </ac:picMkLst>
        </pc:picChg>
        <pc:cxnChg chg="del">
          <ac:chgData name="Yoel Kortick" userId="167978f5-7f40-4909-85d5-d4149554ad4e" providerId="ADAL" clId="{ECA2A80C-3DD3-4FB4-8D02-13EADAE8BC06}" dt="2024-01-19T06:29:57.507" v="1864" actId="478"/>
          <ac:cxnSpMkLst>
            <pc:docMk/>
            <pc:sldMk cId="657813396" sldId="2102"/>
            <ac:cxnSpMk id="7" creationId="{99928061-4643-5A9C-01BC-66F140267317}"/>
          </ac:cxnSpMkLst>
        </pc:cxnChg>
        <pc:cxnChg chg="del">
          <ac:chgData name="Yoel Kortick" userId="167978f5-7f40-4909-85d5-d4149554ad4e" providerId="ADAL" clId="{ECA2A80C-3DD3-4FB4-8D02-13EADAE8BC06}" dt="2024-01-19T06:29:57.507" v="1864" actId="478"/>
          <ac:cxnSpMkLst>
            <pc:docMk/>
            <pc:sldMk cId="657813396" sldId="2102"/>
            <ac:cxnSpMk id="9" creationId="{11893A8C-31CF-3B80-8A86-1596069FFEF4}"/>
          </ac:cxnSpMkLst>
        </pc:cxnChg>
        <pc:cxnChg chg="del">
          <ac:chgData name="Yoel Kortick" userId="167978f5-7f40-4909-85d5-d4149554ad4e" providerId="ADAL" clId="{ECA2A80C-3DD3-4FB4-8D02-13EADAE8BC06}" dt="2024-01-19T06:29:57.507" v="1864" actId="478"/>
          <ac:cxnSpMkLst>
            <pc:docMk/>
            <pc:sldMk cId="657813396" sldId="2102"/>
            <ac:cxnSpMk id="10" creationId="{CDB92DCF-5D4F-E2C1-FCBA-D6C12203C928}"/>
          </ac:cxnSpMkLst>
        </pc:cxnChg>
        <pc:cxnChg chg="del">
          <ac:chgData name="Yoel Kortick" userId="167978f5-7f40-4909-85d5-d4149554ad4e" providerId="ADAL" clId="{ECA2A80C-3DD3-4FB4-8D02-13EADAE8BC06}" dt="2024-01-19T06:29:57.507" v="1864" actId="478"/>
          <ac:cxnSpMkLst>
            <pc:docMk/>
            <pc:sldMk cId="657813396" sldId="2102"/>
            <ac:cxnSpMk id="11" creationId="{F2E16191-706D-5BF0-AD1C-780F8DBD63CA}"/>
          </ac:cxnSpMkLst>
        </pc:cxnChg>
        <pc:cxnChg chg="del">
          <ac:chgData name="Yoel Kortick" userId="167978f5-7f40-4909-85d5-d4149554ad4e" providerId="ADAL" clId="{ECA2A80C-3DD3-4FB4-8D02-13EADAE8BC06}" dt="2024-01-19T06:29:57.507" v="1864" actId="478"/>
          <ac:cxnSpMkLst>
            <pc:docMk/>
            <pc:sldMk cId="657813396" sldId="2102"/>
            <ac:cxnSpMk id="12" creationId="{65542F50-3CDF-3E26-0418-20C6BBD4C59E}"/>
          </ac:cxnSpMkLst>
        </pc:cxnChg>
        <pc:cxnChg chg="del">
          <ac:chgData name="Yoel Kortick" userId="167978f5-7f40-4909-85d5-d4149554ad4e" providerId="ADAL" clId="{ECA2A80C-3DD3-4FB4-8D02-13EADAE8BC06}" dt="2024-01-19T06:29:57.507" v="1864" actId="478"/>
          <ac:cxnSpMkLst>
            <pc:docMk/>
            <pc:sldMk cId="657813396" sldId="2102"/>
            <ac:cxnSpMk id="14" creationId="{173E0711-A84B-47F3-22CC-6ADE9E7006E4}"/>
          </ac:cxnSpMkLst>
        </pc:cxnChg>
        <pc:cxnChg chg="del">
          <ac:chgData name="Yoel Kortick" userId="167978f5-7f40-4909-85d5-d4149554ad4e" providerId="ADAL" clId="{ECA2A80C-3DD3-4FB4-8D02-13EADAE8BC06}" dt="2024-01-19T06:29:57.507" v="1864" actId="478"/>
          <ac:cxnSpMkLst>
            <pc:docMk/>
            <pc:sldMk cId="657813396" sldId="2102"/>
            <ac:cxnSpMk id="17" creationId="{F175A076-9401-38F7-D83A-C071441E6DD8}"/>
          </ac:cxnSpMkLst>
        </pc:cxnChg>
      </pc:sldChg>
      <pc:sldChg chg="addSp delSp modSp mod">
        <pc:chgData name="Yoel Kortick" userId="167978f5-7f40-4909-85d5-d4149554ad4e" providerId="ADAL" clId="{ECA2A80C-3DD3-4FB4-8D02-13EADAE8BC06}" dt="2024-01-20T17:30:08.486" v="3817" actId="20577"/>
        <pc:sldMkLst>
          <pc:docMk/>
          <pc:sldMk cId="2400962821" sldId="2103"/>
        </pc:sldMkLst>
        <pc:spChg chg="mod">
          <ac:chgData name="Yoel Kortick" userId="167978f5-7f40-4909-85d5-d4149554ad4e" providerId="ADAL" clId="{ECA2A80C-3DD3-4FB4-8D02-13EADAE8BC06}" dt="2024-01-19T06:00:36.856" v="529"/>
          <ac:spMkLst>
            <pc:docMk/>
            <pc:sldMk cId="2400962821" sldId="2103"/>
            <ac:spMk id="3" creationId="{4FC18B40-6547-41EC-8A0E-1C8F40E0A42F}"/>
          </ac:spMkLst>
        </pc:spChg>
        <pc:spChg chg="mod">
          <ac:chgData name="Yoel Kortick" userId="167978f5-7f40-4909-85d5-d4149554ad4e" providerId="ADAL" clId="{ECA2A80C-3DD3-4FB4-8D02-13EADAE8BC06}" dt="2024-01-20T17:30:08.486" v="3817" actId="20577"/>
          <ac:spMkLst>
            <pc:docMk/>
            <pc:sldMk cId="2400962821" sldId="2103"/>
            <ac:spMk id="4" creationId="{2490F34D-A7E2-4EA9-8B1A-78371A1F1CD1}"/>
          </ac:spMkLst>
        </pc:spChg>
        <pc:spChg chg="add">
          <ac:chgData name="Yoel Kortick" userId="167978f5-7f40-4909-85d5-d4149554ad4e" providerId="ADAL" clId="{ECA2A80C-3DD3-4FB4-8D02-13EADAE8BC06}" dt="2024-01-19T06:39:53.979" v="2305" actId="11529"/>
          <ac:spMkLst>
            <pc:docMk/>
            <pc:sldMk cId="2400962821" sldId="2103"/>
            <ac:spMk id="11" creationId="{A91C949C-9029-382C-15D4-88F15BFF0036}"/>
          </ac:spMkLst>
        </pc:spChg>
        <pc:spChg chg="add mod">
          <ac:chgData name="Yoel Kortick" userId="167978f5-7f40-4909-85d5-d4149554ad4e" providerId="ADAL" clId="{ECA2A80C-3DD3-4FB4-8D02-13EADAE8BC06}" dt="2024-01-19T06:40:09.029" v="2310" actId="1035"/>
          <ac:spMkLst>
            <pc:docMk/>
            <pc:sldMk cId="2400962821" sldId="2103"/>
            <ac:spMk id="12" creationId="{254A70EF-429B-3BCC-2931-0F403685719D}"/>
          </ac:spMkLst>
        </pc:spChg>
        <pc:spChg chg="add mod">
          <ac:chgData name="Yoel Kortick" userId="167978f5-7f40-4909-85d5-d4149554ad4e" providerId="ADAL" clId="{ECA2A80C-3DD3-4FB4-8D02-13EADAE8BC06}" dt="2024-01-19T06:40:17.721" v="2328" actId="1035"/>
          <ac:spMkLst>
            <pc:docMk/>
            <pc:sldMk cId="2400962821" sldId="2103"/>
            <ac:spMk id="13" creationId="{DBE8C388-BD7E-99D6-5F40-E4FFF260A71F}"/>
          </ac:spMkLst>
        </pc:spChg>
        <pc:spChg chg="del">
          <ac:chgData name="Yoel Kortick" userId="167978f5-7f40-4909-85d5-d4149554ad4e" providerId="ADAL" clId="{ECA2A80C-3DD3-4FB4-8D02-13EADAE8BC06}" dt="2024-01-19T06:39:01.417" v="2284" actId="478"/>
          <ac:spMkLst>
            <pc:docMk/>
            <pc:sldMk cId="2400962821" sldId="2103"/>
            <ac:spMk id="15" creationId="{01B35F2B-67ED-E9CA-F095-7283C285D062}"/>
          </ac:spMkLst>
        </pc:spChg>
        <pc:spChg chg="del">
          <ac:chgData name="Yoel Kortick" userId="167978f5-7f40-4909-85d5-d4149554ad4e" providerId="ADAL" clId="{ECA2A80C-3DD3-4FB4-8D02-13EADAE8BC06}" dt="2024-01-19T06:39:00.200" v="2283" actId="478"/>
          <ac:spMkLst>
            <pc:docMk/>
            <pc:sldMk cId="2400962821" sldId="2103"/>
            <ac:spMk id="20" creationId="{770B9324-32BD-6ABB-D301-48D83862D5A6}"/>
          </ac:spMkLst>
        </pc:spChg>
        <pc:picChg chg="add del">
          <ac:chgData name="Yoel Kortick" userId="167978f5-7f40-4909-85d5-d4149554ad4e" providerId="ADAL" clId="{ECA2A80C-3DD3-4FB4-8D02-13EADAE8BC06}" dt="2024-01-19T06:37:33.101" v="2239" actId="478"/>
          <ac:picMkLst>
            <pc:docMk/>
            <pc:sldMk cId="2400962821" sldId="2103"/>
            <ac:picMk id="5" creationId="{A8A8ED1C-0B03-6D61-3D62-E6F994C32A9F}"/>
          </ac:picMkLst>
        </pc:picChg>
        <pc:picChg chg="add del mod ord">
          <ac:chgData name="Yoel Kortick" userId="167978f5-7f40-4909-85d5-d4149554ad4e" providerId="ADAL" clId="{ECA2A80C-3DD3-4FB4-8D02-13EADAE8BC06}" dt="2024-01-19T06:39:26.709" v="2291" actId="478"/>
          <ac:picMkLst>
            <pc:docMk/>
            <pc:sldMk cId="2400962821" sldId="2103"/>
            <ac:picMk id="7" creationId="{61B4DD76-8C0A-6FD0-B436-37F37BCB0775}"/>
          </ac:picMkLst>
        </pc:picChg>
        <pc:picChg chg="del">
          <ac:chgData name="Yoel Kortick" userId="167978f5-7f40-4909-85d5-d4149554ad4e" providerId="ADAL" clId="{ECA2A80C-3DD3-4FB4-8D02-13EADAE8BC06}" dt="2024-01-19T06:35:26.963" v="2228" actId="478"/>
          <ac:picMkLst>
            <pc:docMk/>
            <pc:sldMk cId="2400962821" sldId="2103"/>
            <ac:picMk id="8" creationId="{156BAEC6-8463-0D03-3528-A4A2CA1811CB}"/>
          </ac:picMkLst>
        </pc:picChg>
        <pc:picChg chg="add mod">
          <ac:chgData name="Yoel Kortick" userId="167978f5-7f40-4909-85d5-d4149554ad4e" providerId="ADAL" clId="{ECA2A80C-3DD3-4FB4-8D02-13EADAE8BC06}" dt="2024-01-19T06:39:48.750" v="2304" actId="208"/>
          <ac:picMkLst>
            <pc:docMk/>
            <pc:sldMk cId="2400962821" sldId="2103"/>
            <ac:picMk id="10" creationId="{7627BEC1-99AA-1366-B44F-835758C7E733}"/>
          </ac:picMkLst>
        </pc:picChg>
        <pc:cxnChg chg="del">
          <ac:chgData name="Yoel Kortick" userId="167978f5-7f40-4909-85d5-d4149554ad4e" providerId="ADAL" clId="{ECA2A80C-3DD3-4FB4-8D02-13EADAE8BC06}" dt="2024-01-19T06:39:02.617" v="2285" actId="478"/>
          <ac:cxnSpMkLst>
            <pc:docMk/>
            <pc:sldMk cId="2400962821" sldId="2103"/>
            <ac:cxnSpMk id="18" creationId="{A6698E73-D4B0-1FB5-F1FF-6A7AF9B63AE1}"/>
          </ac:cxnSpMkLst>
        </pc:cxnChg>
      </pc:sldChg>
      <pc:sldChg chg="addSp delSp modSp mod">
        <pc:chgData name="Yoel Kortick" userId="167978f5-7f40-4909-85d5-d4149554ad4e" providerId="ADAL" clId="{ECA2A80C-3DD3-4FB4-8D02-13EADAE8BC06}" dt="2024-01-20T17:30:31.543" v="3821" actId="20577"/>
        <pc:sldMkLst>
          <pc:docMk/>
          <pc:sldMk cId="2662654733" sldId="2104"/>
        </pc:sldMkLst>
        <pc:spChg chg="mod">
          <ac:chgData name="Yoel Kortick" userId="167978f5-7f40-4909-85d5-d4149554ad4e" providerId="ADAL" clId="{ECA2A80C-3DD3-4FB4-8D02-13EADAE8BC06}" dt="2024-01-19T06:00:36.856" v="529"/>
          <ac:spMkLst>
            <pc:docMk/>
            <pc:sldMk cId="2662654733" sldId="2104"/>
            <ac:spMk id="3" creationId="{4FC18B40-6547-41EC-8A0E-1C8F40E0A42F}"/>
          </ac:spMkLst>
        </pc:spChg>
        <pc:spChg chg="mod">
          <ac:chgData name="Yoel Kortick" userId="167978f5-7f40-4909-85d5-d4149554ad4e" providerId="ADAL" clId="{ECA2A80C-3DD3-4FB4-8D02-13EADAE8BC06}" dt="2024-01-20T17:30:31.543" v="3821" actId="20577"/>
          <ac:spMkLst>
            <pc:docMk/>
            <pc:sldMk cId="2662654733" sldId="2104"/>
            <ac:spMk id="4" creationId="{2490F34D-A7E2-4EA9-8B1A-78371A1F1CD1}"/>
          </ac:spMkLst>
        </pc:spChg>
        <pc:spChg chg="del">
          <ac:chgData name="Yoel Kortick" userId="167978f5-7f40-4909-85d5-d4149554ad4e" providerId="ADAL" clId="{ECA2A80C-3DD3-4FB4-8D02-13EADAE8BC06}" dt="2024-01-19T06:47:35.757" v="2615" actId="478"/>
          <ac:spMkLst>
            <pc:docMk/>
            <pc:sldMk cId="2662654733" sldId="2104"/>
            <ac:spMk id="6" creationId="{94482904-76DF-7EB4-3F46-F3A5E59240E5}"/>
          </ac:spMkLst>
        </pc:spChg>
        <pc:spChg chg="add mod">
          <ac:chgData name="Yoel Kortick" userId="167978f5-7f40-4909-85d5-d4149554ad4e" providerId="ADAL" clId="{ECA2A80C-3DD3-4FB4-8D02-13EADAE8BC06}" dt="2024-01-19T06:48:29.511" v="2658"/>
          <ac:spMkLst>
            <pc:docMk/>
            <pc:sldMk cId="2662654733" sldId="2104"/>
            <ac:spMk id="7" creationId="{9209A3CA-06D1-1EFA-E2E7-CE75B56EB514}"/>
          </ac:spMkLst>
        </pc:spChg>
        <pc:spChg chg="add mod">
          <ac:chgData name="Yoel Kortick" userId="167978f5-7f40-4909-85d5-d4149554ad4e" providerId="ADAL" clId="{ECA2A80C-3DD3-4FB4-8D02-13EADAE8BC06}" dt="2024-01-19T06:48:51.457" v="2668" actId="1036"/>
          <ac:spMkLst>
            <pc:docMk/>
            <pc:sldMk cId="2662654733" sldId="2104"/>
            <ac:spMk id="8" creationId="{4C67ED11-AE7D-6F17-8A54-C61C2BA5DC63}"/>
          </ac:spMkLst>
        </pc:spChg>
        <pc:spChg chg="add del mod">
          <ac:chgData name="Yoel Kortick" userId="167978f5-7f40-4909-85d5-d4149554ad4e" providerId="ADAL" clId="{ECA2A80C-3DD3-4FB4-8D02-13EADAE8BC06}" dt="2024-01-19T06:49:01.881" v="2682" actId="478"/>
          <ac:spMkLst>
            <pc:docMk/>
            <pc:sldMk cId="2662654733" sldId="2104"/>
            <ac:spMk id="9" creationId="{5479D36E-D8FE-1200-D7FD-6868957C93FC}"/>
          </ac:spMkLst>
        </pc:spChg>
        <pc:spChg chg="add mod">
          <ac:chgData name="Yoel Kortick" userId="167978f5-7f40-4909-85d5-d4149554ad4e" providerId="ADAL" clId="{ECA2A80C-3DD3-4FB4-8D02-13EADAE8BC06}" dt="2024-01-19T06:48:56.827" v="2681" actId="1035"/>
          <ac:spMkLst>
            <pc:docMk/>
            <pc:sldMk cId="2662654733" sldId="2104"/>
            <ac:spMk id="10" creationId="{F513A1F5-8195-2D0E-B671-3D2E6465B7A7}"/>
          </ac:spMkLst>
        </pc:spChg>
        <pc:spChg chg="del">
          <ac:chgData name="Yoel Kortick" userId="167978f5-7f40-4909-85d5-d4149554ad4e" providerId="ADAL" clId="{ECA2A80C-3DD3-4FB4-8D02-13EADAE8BC06}" dt="2024-01-19T06:47:35.040" v="2614" actId="478"/>
          <ac:spMkLst>
            <pc:docMk/>
            <pc:sldMk cId="2662654733" sldId="2104"/>
            <ac:spMk id="15" creationId="{01B35F2B-67ED-E9CA-F095-7283C285D062}"/>
          </ac:spMkLst>
        </pc:spChg>
        <pc:picChg chg="add mod">
          <ac:chgData name="Yoel Kortick" userId="167978f5-7f40-4909-85d5-d4149554ad4e" providerId="ADAL" clId="{ECA2A80C-3DD3-4FB4-8D02-13EADAE8BC06}" dt="2024-01-19T06:48:29.511" v="2658"/>
          <ac:picMkLst>
            <pc:docMk/>
            <pc:sldMk cId="2662654733" sldId="2104"/>
            <ac:picMk id="2" creationId="{334818D2-2AE5-7539-BE19-43DDF5AD3760}"/>
          </ac:picMkLst>
        </pc:picChg>
        <pc:picChg chg="del">
          <ac:chgData name="Yoel Kortick" userId="167978f5-7f40-4909-85d5-d4149554ad4e" providerId="ADAL" clId="{ECA2A80C-3DD3-4FB4-8D02-13EADAE8BC06}" dt="2024-01-19T06:47:32.986" v="2612" actId="478"/>
          <ac:picMkLst>
            <pc:docMk/>
            <pc:sldMk cId="2662654733" sldId="2104"/>
            <ac:picMk id="5" creationId="{67887358-F2C1-2FA1-232B-5FE3E862B5B8}"/>
          </ac:picMkLst>
        </pc:picChg>
        <pc:cxnChg chg="del">
          <ac:chgData name="Yoel Kortick" userId="167978f5-7f40-4909-85d5-d4149554ad4e" providerId="ADAL" clId="{ECA2A80C-3DD3-4FB4-8D02-13EADAE8BC06}" dt="2024-01-19T06:47:34.001" v="2613" actId="478"/>
          <ac:cxnSpMkLst>
            <pc:docMk/>
            <pc:sldMk cId="2662654733" sldId="2104"/>
            <ac:cxnSpMk id="18" creationId="{A6698E73-D4B0-1FB5-F1FF-6A7AF9B63AE1}"/>
          </ac:cxnSpMkLst>
        </pc:cxnChg>
      </pc:sldChg>
      <pc:sldChg chg="addSp delSp modSp mod">
        <pc:chgData name="Yoel Kortick" userId="167978f5-7f40-4909-85d5-d4149554ad4e" providerId="ADAL" clId="{ECA2A80C-3DD3-4FB4-8D02-13EADAE8BC06}" dt="2024-01-20T17:30:45.260" v="3824" actId="20577"/>
        <pc:sldMkLst>
          <pc:docMk/>
          <pc:sldMk cId="619029764" sldId="2105"/>
        </pc:sldMkLst>
        <pc:spChg chg="add mod">
          <ac:chgData name="Yoel Kortick" userId="167978f5-7f40-4909-85d5-d4149554ad4e" providerId="ADAL" clId="{ECA2A80C-3DD3-4FB4-8D02-13EADAE8BC06}" dt="2024-01-19T11:25:13.997" v="3565" actId="1038"/>
          <ac:spMkLst>
            <pc:docMk/>
            <pc:sldMk cId="619029764" sldId="2105"/>
            <ac:spMk id="2" creationId="{2FDFCE54-0F30-2267-A472-EA55480FA726}"/>
          </ac:spMkLst>
        </pc:spChg>
        <pc:spChg chg="mod">
          <ac:chgData name="Yoel Kortick" userId="167978f5-7f40-4909-85d5-d4149554ad4e" providerId="ADAL" clId="{ECA2A80C-3DD3-4FB4-8D02-13EADAE8BC06}" dt="2024-01-19T06:00:36.856" v="529"/>
          <ac:spMkLst>
            <pc:docMk/>
            <pc:sldMk cId="619029764" sldId="2105"/>
            <ac:spMk id="3" creationId="{4FC18B40-6547-41EC-8A0E-1C8F40E0A42F}"/>
          </ac:spMkLst>
        </pc:spChg>
        <pc:spChg chg="mod">
          <ac:chgData name="Yoel Kortick" userId="167978f5-7f40-4909-85d5-d4149554ad4e" providerId="ADAL" clId="{ECA2A80C-3DD3-4FB4-8D02-13EADAE8BC06}" dt="2024-01-20T17:30:45.260" v="3824" actId="20577"/>
          <ac:spMkLst>
            <pc:docMk/>
            <pc:sldMk cId="619029764" sldId="2105"/>
            <ac:spMk id="4" creationId="{2490F34D-A7E2-4EA9-8B1A-78371A1F1CD1}"/>
          </ac:spMkLst>
        </pc:spChg>
        <pc:spChg chg="del">
          <ac:chgData name="Yoel Kortick" userId="167978f5-7f40-4909-85d5-d4149554ad4e" providerId="ADAL" clId="{ECA2A80C-3DD3-4FB4-8D02-13EADAE8BC06}" dt="2024-01-19T06:51:22.893" v="2683" actId="478"/>
          <ac:spMkLst>
            <pc:docMk/>
            <pc:sldMk cId="619029764" sldId="2105"/>
            <ac:spMk id="6" creationId="{94482904-76DF-7EB4-3F46-F3A5E59240E5}"/>
          </ac:spMkLst>
        </pc:spChg>
        <pc:spChg chg="add">
          <ac:chgData name="Yoel Kortick" userId="167978f5-7f40-4909-85d5-d4149554ad4e" providerId="ADAL" clId="{ECA2A80C-3DD3-4FB4-8D02-13EADAE8BC06}" dt="2024-01-19T06:52:05.584" v="2706" actId="11529"/>
          <ac:spMkLst>
            <pc:docMk/>
            <pc:sldMk cId="619029764" sldId="2105"/>
            <ac:spMk id="8" creationId="{F1351BFE-4951-ACAC-AE22-56296BAD3730}"/>
          </ac:spMkLst>
        </pc:spChg>
        <pc:spChg chg="add mod">
          <ac:chgData name="Yoel Kortick" userId="167978f5-7f40-4909-85d5-d4149554ad4e" providerId="ADAL" clId="{ECA2A80C-3DD3-4FB4-8D02-13EADAE8BC06}" dt="2024-01-19T06:52:21.043" v="2724" actId="14100"/>
          <ac:spMkLst>
            <pc:docMk/>
            <pc:sldMk cId="619029764" sldId="2105"/>
            <ac:spMk id="9" creationId="{0921BB70-F322-8469-0D8D-089B52C313C6}"/>
          </ac:spMkLst>
        </pc:spChg>
        <pc:spChg chg="add mod">
          <ac:chgData name="Yoel Kortick" userId="167978f5-7f40-4909-85d5-d4149554ad4e" providerId="ADAL" clId="{ECA2A80C-3DD3-4FB4-8D02-13EADAE8BC06}" dt="2024-01-19T06:54:02.145" v="2864" actId="1076"/>
          <ac:spMkLst>
            <pc:docMk/>
            <pc:sldMk cId="619029764" sldId="2105"/>
            <ac:spMk id="10" creationId="{1A477A38-BF2D-D3FE-5B45-3172261CCF4A}"/>
          </ac:spMkLst>
        </pc:spChg>
        <pc:spChg chg="add mod">
          <ac:chgData name="Yoel Kortick" userId="167978f5-7f40-4909-85d5-d4149554ad4e" providerId="ADAL" clId="{ECA2A80C-3DD3-4FB4-8D02-13EADAE8BC06}" dt="2024-01-19T06:53:53.771" v="2861" actId="20577"/>
          <ac:spMkLst>
            <pc:docMk/>
            <pc:sldMk cId="619029764" sldId="2105"/>
            <ac:spMk id="13" creationId="{6F03C473-966C-09EF-98F5-0D9B849AFA5F}"/>
          </ac:spMkLst>
        </pc:spChg>
        <pc:spChg chg="del">
          <ac:chgData name="Yoel Kortick" userId="167978f5-7f40-4909-85d5-d4149554ad4e" providerId="ADAL" clId="{ECA2A80C-3DD3-4FB4-8D02-13EADAE8BC06}" dt="2024-01-19T06:51:22.893" v="2683" actId="478"/>
          <ac:spMkLst>
            <pc:docMk/>
            <pc:sldMk cId="619029764" sldId="2105"/>
            <ac:spMk id="15" creationId="{01B35F2B-67ED-E9CA-F095-7283C285D062}"/>
          </ac:spMkLst>
        </pc:spChg>
        <pc:picChg chg="add mod">
          <ac:chgData name="Yoel Kortick" userId="167978f5-7f40-4909-85d5-d4149554ad4e" providerId="ADAL" clId="{ECA2A80C-3DD3-4FB4-8D02-13EADAE8BC06}" dt="2024-01-19T06:51:58.199" v="2705" actId="208"/>
          <ac:picMkLst>
            <pc:docMk/>
            <pc:sldMk cId="619029764" sldId="2105"/>
            <ac:picMk id="5" creationId="{006071B6-27A6-A116-4582-81E94C66964B}"/>
          </ac:picMkLst>
        </pc:picChg>
        <pc:picChg chg="del">
          <ac:chgData name="Yoel Kortick" userId="167978f5-7f40-4909-85d5-d4149554ad4e" providerId="ADAL" clId="{ECA2A80C-3DD3-4FB4-8D02-13EADAE8BC06}" dt="2024-01-19T06:51:22.893" v="2683" actId="478"/>
          <ac:picMkLst>
            <pc:docMk/>
            <pc:sldMk cId="619029764" sldId="2105"/>
            <ac:picMk id="7" creationId="{D78128D0-6018-4E33-EF02-8B20B5F5024A}"/>
          </ac:picMkLst>
        </pc:picChg>
        <pc:cxnChg chg="add mod">
          <ac:chgData name="Yoel Kortick" userId="167978f5-7f40-4909-85d5-d4149554ad4e" providerId="ADAL" clId="{ECA2A80C-3DD3-4FB4-8D02-13EADAE8BC06}" dt="2024-01-19T06:53:59.109" v="2863" actId="14100"/>
          <ac:cxnSpMkLst>
            <pc:docMk/>
            <pc:sldMk cId="619029764" sldId="2105"/>
            <ac:cxnSpMk id="11" creationId="{137A52F4-6A0C-ACA6-1705-5529A91F276A}"/>
          </ac:cxnSpMkLst>
        </pc:cxnChg>
        <pc:cxnChg chg="add mod">
          <ac:chgData name="Yoel Kortick" userId="167978f5-7f40-4909-85d5-d4149554ad4e" providerId="ADAL" clId="{ECA2A80C-3DD3-4FB4-8D02-13EADAE8BC06}" dt="2024-01-19T06:54:07.503" v="2866" actId="14100"/>
          <ac:cxnSpMkLst>
            <pc:docMk/>
            <pc:sldMk cId="619029764" sldId="2105"/>
            <ac:cxnSpMk id="16" creationId="{ED19BA65-0907-DF25-53B3-018FF5EBE587}"/>
          </ac:cxnSpMkLst>
        </pc:cxnChg>
        <pc:cxnChg chg="del">
          <ac:chgData name="Yoel Kortick" userId="167978f5-7f40-4909-85d5-d4149554ad4e" providerId="ADAL" clId="{ECA2A80C-3DD3-4FB4-8D02-13EADAE8BC06}" dt="2024-01-19T06:51:22.893" v="2683" actId="478"/>
          <ac:cxnSpMkLst>
            <pc:docMk/>
            <pc:sldMk cId="619029764" sldId="2105"/>
            <ac:cxnSpMk id="18" creationId="{A6698E73-D4B0-1FB5-F1FF-6A7AF9B63AE1}"/>
          </ac:cxnSpMkLst>
        </pc:cxnChg>
      </pc:sldChg>
      <pc:sldChg chg="del">
        <pc:chgData name="Yoel Kortick" userId="167978f5-7f40-4909-85d5-d4149554ad4e" providerId="ADAL" clId="{ECA2A80C-3DD3-4FB4-8D02-13EADAE8BC06}" dt="2024-01-20T17:39:54.523" v="4042" actId="47"/>
        <pc:sldMkLst>
          <pc:docMk/>
          <pc:sldMk cId="219366308" sldId="2106"/>
        </pc:sldMkLst>
      </pc:sldChg>
      <pc:sldChg chg="del">
        <pc:chgData name="Yoel Kortick" userId="167978f5-7f40-4909-85d5-d4149554ad4e" providerId="ADAL" clId="{ECA2A80C-3DD3-4FB4-8D02-13EADAE8BC06}" dt="2024-01-20T17:39:54.523" v="4042" actId="47"/>
        <pc:sldMkLst>
          <pc:docMk/>
          <pc:sldMk cId="1072099828" sldId="2107"/>
        </pc:sldMkLst>
      </pc:sldChg>
      <pc:sldChg chg="del">
        <pc:chgData name="Yoel Kortick" userId="167978f5-7f40-4909-85d5-d4149554ad4e" providerId="ADAL" clId="{ECA2A80C-3DD3-4FB4-8D02-13EADAE8BC06}" dt="2024-01-20T17:39:54.523" v="4042" actId="47"/>
        <pc:sldMkLst>
          <pc:docMk/>
          <pc:sldMk cId="1177176718" sldId="2108"/>
        </pc:sldMkLst>
      </pc:sldChg>
      <pc:sldChg chg="del">
        <pc:chgData name="Yoel Kortick" userId="167978f5-7f40-4909-85d5-d4149554ad4e" providerId="ADAL" clId="{ECA2A80C-3DD3-4FB4-8D02-13EADAE8BC06}" dt="2024-01-20T17:39:54.523" v="4042" actId="47"/>
        <pc:sldMkLst>
          <pc:docMk/>
          <pc:sldMk cId="2850364945" sldId="2109"/>
        </pc:sldMkLst>
      </pc:sldChg>
      <pc:sldChg chg="del">
        <pc:chgData name="Yoel Kortick" userId="167978f5-7f40-4909-85d5-d4149554ad4e" providerId="ADAL" clId="{ECA2A80C-3DD3-4FB4-8D02-13EADAE8BC06}" dt="2024-01-20T17:39:54.523" v="4042" actId="47"/>
        <pc:sldMkLst>
          <pc:docMk/>
          <pc:sldMk cId="2761306011" sldId="2110"/>
        </pc:sldMkLst>
      </pc:sldChg>
      <pc:sldChg chg="del">
        <pc:chgData name="Yoel Kortick" userId="167978f5-7f40-4909-85d5-d4149554ad4e" providerId="ADAL" clId="{ECA2A80C-3DD3-4FB4-8D02-13EADAE8BC06}" dt="2024-01-20T17:39:54.523" v="4042" actId="47"/>
        <pc:sldMkLst>
          <pc:docMk/>
          <pc:sldMk cId="1336172511" sldId="2111"/>
        </pc:sldMkLst>
      </pc:sldChg>
      <pc:sldChg chg="del">
        <pc:chgData name="Yoel Kortick" userId="167978f5-7f40-4909-85d5-d4149554ad4e" providerId="ADAL" clId="{ECA2A80C-3DD3-4FB4-8D02-13EADAE8BC06}" dt="2024-01-20T17:39:54.523" v="4042" actId="47"/>
        <pc:sldMkLst>
          <pc:docMk/>
          <pc:sldMk cId="3654522876" sldId="2112"/>
        </pc:sldMkLst>
      </pc:sldChg>
      <pc:sldChg chg="del">
        <pc:chgData name="Yoel Kortick" userId="167978f5-7f40-4909-85d5-d4149554ad4e" providerId="ADAL" clId="{ECA2A80C-3DD3-4FB4-8D02-13EADAE8BC06}" dt="2024-01-20T17:39:54.523" v="4042" actId="47"/>
        <pc:sldMkLst>
          <pc:docMk/>
          <pc:sldMk cId="575864078" sldId="2113"/>
        </pc:sldMkLst>
      </pc:sldChg>
      <pc:sldChg chg="del">
        <pc:chgData name="Yoel Kortick" userId="167978f5-7f40-4909-85d5-d4149554ad4e" providerId="ADAL" clId="{ECA2A80C-3DD3-4FB4-8D02-13EADAE8BC06}" dt="2024-01-20T17:39:54.523" v="4042" actId="47"/>
        <pc:sldMkLst>
          <pc:docMk/>
          <pc:sldMk cId="1377081466" sldId="2114"/>
        </pc:sldMkLst>
      </pc:sldChg>
      <pc:sldChg chg="del">
        <pc:chgData name="Yoel Kortick" userId="167978f5-7f40-4909-85d5-d4149554ad4e" providerId="ADAL" clId="{ECA2A80C-3DD3-4FB4-8D02-13EADAE8BC06}" dt="2024-01-20T17:39:54.523" v="4042" actId="47"/>
        <pc:sldMkLst>
          <pc:docMk/>
          <pc:sldMk cId="3930830093" sldId="2115"/>
        </pc:sldMkLst>
      </pc:sldChg>
      <pc:sldChg chg="del">
        <pc:chgData name="Yoel Kortick" userId="167978f5-7f40-4909-85d5-d4149554ad4e" providerId="ADAL" clId="{ECA2A80C-3DD3-4FB4-8D02-13EADAE8BC06}" dt="2024-01-20T17:39:54.523" v="4042" actId="47"/>
        <pc:sldMkLst>
          <pc:docMk/>
          <pc:sldMk cId="1099822514" sldId="2116"/>
        </pc:sldMkLst>
      </pc:sldChg>
      <pc:sldChg chg="del">
        <pc:chgData name="Yoel Kortick" userId="167978f5-7f40-4909-85d5-d4149554ad4e" providerId="ADAL" clId="{ECA2A80C-3DD3-4FB4-8D02-13EADAE8BC06}" dt="2024-01-20T17:39:54.523" v="4042" actId="47"/>
        <pc:sldMkLst>
          <pc:docMk/>
          <pc:sldMk cId="1708275029" sldId="2117"/>
        </pc:sldMkLst>
      </pc:sldChg>
      <pc:sldChg chg="del">
        <pc:chgData name="Yoel Kortick" userId="167978f5-7f40-4909-85d5-d4149554ad4e" providerId="ADAL" clId="{ECA2A80C-3DD3-4FB4-8D02-13EADAE8BC06}" dt="2024-01-20T17:39:54.523" v="4042" actId="47"/>
        <pc:sldMkLst>
          <pc:docMk/>
          <pc:sldMk cId="784381120" sldId="2118"/>
        </pc:sldMkLst>
      </pc:sldChg>
      <pc:sldChg chg="del">
        <pc:chgData name="Yoel Kortick" userId="167978f5-7f40-4909-85d5-d4149554ad4e" providerId="ADAL" clId="{ECA2A80C-3DD3-4FB4-8D02-13EADAE8BC06}" dt="2024-01-20T17:39:54.523" v="4042" actId="47"/>
        <pc:sldMkLst>
          <pc:docMk/>
          <pc:sldMk cId="3001440342" sldId="2119"/>
        </pc:sldMkLst>
      </pc:sldChg>
      <pc:sldChg chg="del">
        <pc:chgData name="Yoel Kortick" userId="167978f5-7f40-4909-85d5-d4149554ad4e" providerId="ADAL" clId="{ECA2A80C-3DD3-4FB4-8D02-13EADAE8BC06}" dt="2024-01-20T17:39:54.523" v="4042" actId="47"/>
        <pc:sldMkLst>
          <pc:docMk/>
          <pc:sldMk cId="607608003" sldId="2120"/>
        </pc:sldMkLst>
      </pc:sldChg>
      <pc:sldChg chg="del">
        <pc:chgData name="Yoel Kortick" userId="167978f5-7f40-4909-85d5-d4149554ad4e" providerId="ADAL" clId="{ECA2A80C-3DD3-4FB4-8D02-13EADAE8BC06}" dt="2024-01-20T17:39:54.523" v="4042" actId="47"/>
        <pc:sldMkLst>
          <pc:docMk/>
          <pc:sldMk cId="740785397" sldId="2121"/>
        </pc:sldMkLst>
      </pc:sldChg>
      <pc:sldChg chg="del">
        <pc:chgData name="Yoel Kortick" userId="167978f5-7f40-4909-85d5-d4149554ad4e" providerId="ADAL" clId="{ECA2A80C-3DD3-4FB4-8D02-13EADAE8BC06}" dt="2024-01-20T17:39:54.523" v="4042" actId="47"/>
        <pc:sldMkLst>
          <pc:docMk/>
          <pc:sldMk cId="3673890884" sldId="2122"/>
        </pc:sldMkLst>
      </pc:sldChg>
      <pc:sldChg chg="del">
        <pc:chgData name="Yoel Kortick" userId="167978f5-7f40-4909-85d5-d4149554ad4e" providerId="ADAL" clId="{ECA2A80C-3DD3-4FB4-8D02-13EADAE8BC06}" dt="2024-01-20T17:39:54.523" v="4042" actId="47"/>
        <pc:sldMkLst>
          <pc:docMk/>
          <pc:sldMk cId="3766561588" sldId="2123"/>
        </pc:sldMkLst>
      </pc:sldChg>
      <pc:sldChg chg="del">
        <pc:chgData name="Yoel Kortick" userId="167978f5-7f40-4909-85d5-d4149554ad4e" providerId="ADAL" clId="{ECA2A80C-3DD3-4FB4-8D02-13EADAE8BC06}" dt="2024-01-20T17:39:54.523" v="4042" actId="47"/>
        <pc:sldMkLst>
          <pc:docMk/>
          <pc:sldMk cId="1031596833" sldId="2124"/>
        </pc:sldMkLst>
      </pc:sldChg>
      <pc:sldChg chg="del">
        <pc:chgData name="Yoel Kortick" userId="167978f5-7f40-4909-85d5-d4149554ad4e" providerId="ADAL" clId="{ECA2A80C-3DD3-4FB4-8D02-13EADAE8BC06}" dt="2024-01-20T17:39:54.523" v="4042" actId="47"/>
        <pc:sldMkLst>
          <pc:docMk/>
          <pc:sldMk cId="1437192425" sldId="2125"/>
        </pc:sldMkLst>
      </pc:sldChg>
      <pc:sldChg chg="del">
        <pc:chgData name="Yoel Kortick" userId="167978f5-7f40-4909-85d5-d4149554ad4e" providerId="ADAL" clId="{ECA2A80C-3DD3-4FB4-8D02-13EADAE8BC06}" dt="2024-01-20T17:39:54.523" v="4042" actId="47"/>
        <pc:sldMkLst>
          <pc:docMk/>
          <pc:sldMk cId="2784933927" sldId="2126"/>
        </pc:sldMkLst>
      </pc:sldChg>
      <pc:sldChg chg="del">
        <pc:chgData name="Yoel Kortick" userId="167978f5-7f40-4909-85d5-d4149554ad4e" providerId="ADAL" clId="{ECA2A80C-3DD3-4FB4-8D02-13EADAE8BC06}" dt="2024-01-20T17:39:54.523" v="4042" actId="47"/>
        <pc:sldMkLst>
          <pc:docMk/>
          <pc:sldMk cId="3432697478" sldId="2127"/>
        </pc:sldMkLst>
      </pc:sldChg>
      <pc:sldChg chg="del">
        <pc:chgData name="Yoel Kortick" userId="167978f5-7f40-4909-85d5-d4149554ad4e" providerId="ADAL" clId="{ECA2A80C-3DD3-4FB4-8D02-13EADAE8BC06}" dt="2024-01-20T17:39:54.523" v="4042" actId="47"/>
        <pc:sldMkLst>
          <pc:docMk/>
          <pc:sldMk cId="3310592508" sldId="2128"/>
        </pc:sldMkLst>
      </pc:sldChg>
      <pc:sldChg chg="del">
        <pc:chgData name="Yoel Kortick" userId="167978f5-7f40-4909-85d5-d4149554ad4e" providerId="ADAL" clId="{ECA2A80C-3DD3-4FB4-8D02-13EADAE8BC06}" dt="2024-01-20T17:39:54.523" v="4042" actId="47"/>
        <pc:sldMkLst>
          <pc:docMk/>
          <pc:sldMk cId="3797550079" sldId="2129"/>
        </pc:sldMkLst>
      </pc:sldChg>
      <pc:sldChg chg="del">
        <pc:chgData name="Yoel Kortick" userId="167978f5-7f40-4909-85d5-d4149554ad4e" providerId="ADAL" clId="{ECA2A80C-3DD3-4FB4-8D02-13EADAE8BC06}" dt="2024-01-20T17:39:54.523" v="4042" actId="47"/>
        <pc:sldMkLst>
          <pc:docMk/>
          <pc:sldMk cId="2853810369" sldId="2130"/>
        </pc:sldMkLst>
      </pc:sldChg>
      <pc:sldChg chg="del">
        <pc:chgData name="Yoel Kortick" userId="167978f5-7f40-4909-85d5-d4149554ad4e" providerId="ADAL" clId="{ECA2A80C-3DD3-4FB4-8D02-13EADAE8BC06}" dt="2024-01-20T17:39:54.523" v="4042" actId="47"/>
        <pc:sldMkLst>
          <pc:docMk/>
          <pc:sldMk cId="566435523" sldId="2131"/>
        </pc:sldMkLst>
      </pc:sldChg>
      <pc:sldChg chg="del">
        <pc:chgData name="Yoel Kortick" userId="167978f5-7f40-4909-85d5-d4149554ad4e" providerId="ADAL" clId="{ECA2A80C-3DD3-4FB4-8D02-13EADAE8BC06}" dt="2024-01-20T17:39:54.523" v="4042" actId="47"/>
        <pc:sldMkLst>
          <pc:docMk/>
          <pc:sldMk cId="3762651737" sldId="2132"/>
        </pc:sldMkLst>
      </pc:sldChg>
      <pc:sldChg chg="del">
        <pc:chgData name="Yoel Kortick" userId="167978f5-7f40-4909-85d5-d4149554ad4e" providerId="ADAL" clId="{ECA2A80C-3DD3-4FB4-8D02-13EADAE8BC06}" dt="2024-01-20T17:39:54.523" v="4042" actId="47"/>
        <pc:sldMkLst>
          <pc:docMk/>
          <pc:sldMk cId="533723689" sldId="2133"/>
        </pc:sldMkLst>
      </pc:sldChg>
      <pc:sldChg chg="del">
        <pc:chgData name="Yoel Kortick" userId="167978f5-7f40-4909-85d5-d4149554ad4e" providerId="ADAL" clId="{ECA2A80C-3DD3-4FB4-8D02-13EADAE8BC06}" dt="2024-01-20T17:39:54.523" v="4042" actId="47"/>
        <pc:sldMkLst>
          <pc:docMk/>
          <pc:sldMk cId="1907552900" sldId="2134"/>
        </pc:sldMkLst>
      </pc:sldChg>
      <pc:sldChg chg="del">
        <pc:chgData name="Yoel Kortick" userId="167978f5-7f40-4909-85d5-d4149554ad4e" providerId="ADAL" clId="{ECA2A80C-3DD3-4FB4-8D02-13EADAE8BC06}" dt="2024-01-20T17:39:54.523" v="4042" actId="47"/>
        <pc:sldMkLst>
          <pc:docMk/>
          <pc:sldMk cId="3241329519" sldId="2135"/>
        </pc:sldMkLst>
      </pc:sldChg>
      <pc:sldChg chg="del">
        <pc:chgData name="Yoel Kortick" userId="167978f5-7f40-4909-85d5-d4149554ad4e" providerId="ADAL" clId="{ECA2A80C-3DD3-4FB4-8D02-13EADAE8BC06}" dt="2024-01-20T17:39:54.523" v="4042" actId="47"/>
        <pc:sldMkLst>
          <pc:docMk/>
          <pc:sldMk cId="1577699699" sldId="2136"/>
        </pc:sldMkLst>
      </pc:sldChg>
      <pc:sldChg chg="del">
        <pc:chgData name="Yoel Kortick" userId="167978f5-7f40-4909-85d5-d4149554ad4e" providerId="ADAL" clId="{ECA2A80C-3DD3-4FB4-8D02-13EADAE8BC06}" dt="2024-01-20T17:39:54.523" v="4042" actId="47"/>
        <pc:sldMkLst>
          <pc:docMk/>
          <pc:sldMk cId="3799968558" sldId="2137"/>
        </pc:sldMkLst>
      </pc:sldChg>
      <pc:sldChg chg="del">
        <pc:chgData name="Yoel Kortick" userId="167978f5-7f40-4909-85d5-d4149554ad4e" providerId="ADAL" clId="{ECA2A80C-3DD3-4FB4-8D02-13EADAE8BC06}" dt="2024-01-20T17:39:54.523" v="4042" actId="47"/>
        <pc:sldMkLst>
          <pc:docMk/>
          <pc:sldMk cId="2353417460" sldId="2138"/>
        </pc:sldMkLst>
      </pc:sldChg>
      <pc:sldChg chg="del">
        <pc:chgData name="Yoel Kortick" userId="167978f5-7f40-4909-85d5-d4149554ad4e" providerId="ADAL" clId="{ECA2A80C-3DD3-4FB4-8D02-13EADAE8BC06}" dt="2024-01-20T17:39:54.523" v="4042" actId="47"/>
        <pc:sldMkLst>
          <pc:docMk/>
          <pc:sldMk cId="3445332983" sldId="2139"/>
        </pc:sldMkLst>
      </pc:sldChg>
      <pc:sldChg chg="del">
        <pc:chgData name="Yoel Kortick" userId="167978f5-7f40-4909-85d5-d4149554ad4e" providerId="ADAL" clId="{ECA2A80C-3DD3-4FB4-8D02-13EADAE8BC06}" dt="2024-01-20T17:39:54.523" v="4042" actId="47"/>
        <pc:sldMkLst>
          <pc:docMk/>
          <pc:sldMk cId="1491870238" sldId="2141"/>
        </pc:sldMkLst>
      </pc:sldChg>
      <pc:sldChg chg="del">
        <pc:chgData name="Yoel Kortick" userId="167978f5-7f40-4909-85d5-d4149554ad4e" providerId="ADAL" clId="{ECA2A80C-3DD3-4FB4-8D02-13EADAE8BC06}" dt="2024-01-20T17:39:54.523" v="4042" actId="47"/>
        <pc:sldMkLst>
          <pc:docMk/>
          <pc:sldMk cId="702130563" sldId="2142"/>
        </pc:sldMkLst>
      </pc:sldChg>
      <pc:sldChg chg="del">
        <pc:chgData name="Yoel Kortick" userId="167978f5-7f40-4909-85d5-d4149554ad4e" providerId="ADAL" clId="{ECA2A80C-3DD3-4FB4-8D02-13EADAE8BC06}" dt="2024-01-20T17:39:54.523" v="4042" actId="47"/>
        <pc:sldMkLst>
          <pc:docMk/>
          <pc:sldMk cId="3898796667" sldId="2145"/>
        </pc:sldMkLst>
      </pc:sldChg>
      <pc:sldChg chg="del">
        <pc:chgData name="Yoel Kortick" userId="167978f5-7f40-4909-85d5-d4149554ad4e" providerId="ADAL" clId="{ECA2A80C-3DD3-4FB4-8D02-13EADAE8BC06}" dt="2024-01-20T17:39:54.523" v="4042" actId="47"/>
        <pc:sldMkLst>
          <pc:docMk/>
          <pc:sldMk cId="3301361546" sldId="2146"/>
        </pc:sldMkLst>
      </pc:sldChg>
      <pc:sldChg chg="del">
        <pc:chgData name="Yoel Kortick" userId="167978f5-7f40-4909-85d5-d4149554ad4e" providerId="ADAL" clId="{ECA2A80C-3DD3-4FB4-8D02-13EADAE8BC06}" dt="2024-01-20T17:39:54.523" v="4042" actId="47"/>
        <pc:sldMkLst>
          <pc:docMk/>
          <pc:sldMk cId="1455046820" sldId="2147"/>
        </pc:sldMkLst>
      </pc:sldChg>
      <pc:sldChg chg="del">
        <pc:chgData name="Yoel Kortick" userId="167978f5-7f40-4909-85d5-d4149554ad4e" providerId="ADAL" clId="{ECA2A80C-3DD3-4FB4-8D02-13EADAE8BC06}" dt="2024-01-20T17:39:54.523" v="4042" actId="47"/>
        <pc:sldMkLst>
          <pc:docMk/>
          <pc:sldMk cId="154502246" sldId="2148"/>
        </pc:sldMkLst>
      </pc:sldChg>
      <pc:sldChg chg="del">
        <pc:chgData name="Yoel Kortick" userId="167978f5-7f40-4909-85d5-d4149554ad4e" providerId="ADAL" clId="{ECA2A80C-3DD3-4FB4-8D02-13EADAE8BC06}" dt="2024-01-20T17:39:54.523" v="4042" actId="47"/>
        <pc:sldMkLst>
          <pc:docMk/>
          <pc:sldMk cId="312333829" sldId="2149"/>
        </pc:sldMkLst>
      </pc:sldChg>
      <pc:sldChg chg="del">
        <pc:chgData name="Yoel Kortick" userId="167978f5-7f40-4909-85d5-d4149554ad4e" providerId="ADAL" clId="{ECA2A80C-3DD3-4FB4-8D02-13EADAE8BC06}" dt="2024-01-20T17:39:54.523" v="4042" actId="47"/>
        <pc:sldMkLst>
          <pc:docMk/>
          <pc:sldMk cId="652724049" sldId="2150"/>
        </pc:sldMkLst>
      </pc:sldChg>
      <pc:sldChg chg="del">
        <pc:chgData name="Yoel Kortick" userId="167978f5-7f40-4909-85d5-d4149554ad4e" providerId="ADAL" clId="{ECA2A80C-3DD3-4FB4-8D02-13EADAE8BC06}" dt="2024-01-20T17:39:54.523" v="4042" actId="47"/>
        <pc:sldMkLst>
          <pc:docMk/>
          <pc:sldMk cId="101984085" sldId="2151"/>
        </pc:sldMkLst>
      </pc:sldChg>
      <pc:sldChg chg="del">
        <pc:chgData name="Yoel Kortick" userId="167978f5-7f40-4909-85d5-d4149554ad4e" providerId="ADAL" clId="{ECA2A80C-3DD3-4FB4-8D02-13EADAE8BC06}" dt="2024-01-20T17:39:54.523" v="4042" actId="47"/>
        <pc:sldMkLst>
          <pc:docMk/>
          <pc:sldMk cId="2491828578" sldId="2152"/>
        </pc:sldMkLst>
      </pc:sldChg>
      <pc:sldChg chg="del">
        <pc:chgData name="Yoel Kortick" userId="167978f5-7f40-4909-85d5-d4149554ad4e" providerId="ADAL" clId="{ECA2A80C-3DD3-4FB4-8D02-13EADAE8BC06}" dt="2024-01-20T17:39:54.523" v="4042" actId="47"/>
        <pc:sldMkLst>
          <pc:docMk/>
          <pc:sldMk cId="311513816" sldId="2153"/>
        </pc:sldMkLst>
      </pc:sldChg>
      <pc:sldChg chg="del">
        <pc:chgData name="Yoel Kortick" userId="167978f5-7f40-4909-85d5-d4149554ad4e" providerId="ADAL" clId="{ECA2A80C-3DD3-4FB4-8D02-13EADAE8BC06}" dt="2024-01-20T17:39:54.523" v="4042" actId="47"/>
        <pc:sldMkLst>
          <pc:docMk/>
          <pc:sldMk cId="948700358" sldId="2154"/>
        </pc:sldMkLst>
      </pc:sldChg>
      <pc:sldChg chg="del">
        <pc:chgData name="Yoel Kortick" userId="167978f5-7f40-4909-85d5-d4149554ad4e" providerId="ADAL" clId="{ECA2A80C-3DD3-4FB4-8D02-13EADAE8BC06}" dt="2024-01-20T17:39:54.523" v="4042" actId="47"/>
        <pc:sldMkLst>
          <pc:docMk/>
          <pc:sldMk cId="1146883965" sldId="2155"/>
        </pc:sldMkLst>
      </pc:sldChg>
      <pc:sldChg chg="del">
        <pc:chgData name="Yoel Kortick" userId="167978f5-7f40-4909-85d5-d4149554ad4e" providerId="ADAL" clId="{ECA2A80C-3DD3-4FB4-8D02-13EADAE8BC06}" dt="2024-01-20T17:39:54.523" v="4042" actId="47"/>
        <pc:sldMkLst>
          <pc:docMk/>
          <pc:sldMk cId="1204814774" sldId="2156"/>
        </pc:sldMkLst>
      </pc:sldChg>
      <pc:sldChg chg="del">
        <pc:chgData name="Yoel Kortick" userId="167978f5-7f40-4909-85d5-d4149554ad4e" providerId="ADAL" clId="{ECA2A80C-3DD3-4FB4-8D02-13EADAE8BC06}" dt="2024-01-20T17:39:54.523" v="4042" actId="47"/>
        <pc:sldMkLst>
          <pc:docMk/>
          <pc:sldMk cId="233746495" sldId="2157"/>
        </pc:sldMkLst>
      </pc:sldChg>
      <pc:sldChg chg="del">
        <pc:chgData name="Yoel Kortick" userId="167978f5-7f40-4909-85d5-d4149554ad4e" providerId="ADAL" clId="{ECA2A80C-3DD3-4FB4-8D02-13EADAE8BC06}" dt="2024-01-20T17:39:54.523" v="4042" actId="47"/>
        <pc:sldMkLst>
          <pc:docMk/>
          <pc:sldMk cId="4189208629" sldId="2158"/>
        </pc:sldMkLst>
      </pc:sldChg>
      <pc:sldChg chg="del">
        <pc:chgData name="Yoel Kortick" userId="167978f5-7f40-4909-85d5-d4149554ad4e" providerId="ADAL" clId="{ECA2A80C-3DD3-4FB4-8D02-13EADAE8BC06}" dt="2024-01-20T17:39:54.523" v="4042" actId="47"/>
        <pc:sldMkLst>
          <pc:docMk/>
          <pc:sldMk cId="3170362999" sldId="2159"/>
        </pc:sldMkLst>
      </pc:sldChg>
      <pc:sldChg chg="del">
        <pc:chgData name="Yoel Kortick" userId="167978f5-7f40-4909-85d5-d4149554ad4e" providerId="ADAL" clId="{ECA2A80C-3DD3-4FB4-8D02-13EADAE8BC06}" dt="2024-01-20T17:39:54.523" v="4042" actId="47"/>
        <pc:sldMkLst>
          <pc:docMk/>
          <pc:sldMk cId="194740198" sldId="2160"/>
        </pc:sldMkLst>
      </pc:sldChg>
      <pc:sldChg chg="del">
        <pc:chgData name="Yoel Kortick" userId="167978f5-7f40-4909-85d5-d4149554ad4e" providerId="ADAL" clId="{ECA2A80C-3DD3-4FB4-8D02-13EADAE8BC06}" dt="2024-01-20T17:39:54.523" v="4042" actId="47"/>
        <pc:sldMkLst>
          <pc:docMk/>
          <pc:sldMk cId="4157166642" sldId="2161"/>
        </pc:sldMkLst>
      </pc:sldChg>
      <pc:sldChg chg="del">
        <pc:chgData name="Yoel Kortick" userId="167978f5-7f40-4909-85d5-d4149554ad4e" providerId="ADAL" clId="{ECA2A80C-3DD3-4FB4-8D02-13EADAE8BC06}" dt="2024-01-20T17:39:54.523" v="4042" actId="47"/>
        <pc:sldMkLst>
          <pc:docMk/>
          <pc:sldMk cId="1905113681" sldId="2162"/>
        </pc:sldMkLst>
      </pc:sldChg>
      <pc:sldChg chg="del">
        <pc:chgData name="Yoel Kortick" userId="167978f5-7f40-4909-85d5-d4149554ad4e" providerId="ADAL" clId="{ECA2A80C-3DD3-4FB4-8D02-13EADAE8BC06}" dt="2024-01-20T17:39:54.523" v="4042" actId="47"/>
        <pc:sldMkLst>
          <pc:docMk/>
          <pc:sldMk cId="783917975" sldId="2163"/>
        </pc:sldMkLst>
      </pc:sldChg>
      <pc:sldChg chg="del">
        <pc:chgData name="Yoel Kortick" userId="167978f5-7f40-4909-85d5-d4149554ad4e" providerId="ADAL" clId="{ECA2A80C-3DD3-4FB4-8D02-13EADAE8BC06}" dt="2024-01-20T17:39:54.523" v="4042" actId="47"/>
        <pc:sldMkLst>
          <pc:docMk/>
          <pc:sldMk cId="3718303639" sldId="2164"/>
        </pc:sldMkLst>
      </pc:sldChg>
      <pc:sldChg chg="del">
        <pc:chgData name="Yoel Kortick" userId="167978f5-7f40-4909-85d5-d4149554ad4e" providerId="ADAL" clId="{ECA2A80C-3DD3-4FB4-8D02-13EADAE8BC06}" dt="2024-01-20T17:39:54.523" v="4042" actId="47"/>
        <pc:sldMkLst>
          <pc:docMk/>
          <pc:sldMk cId="1706366474" sldId="2165"/>
        </pc:sldMkLst>
      </pc:sldChg>
      <pc:sldChg chg="del">
        <pc:chgData name="Yoel Kortick" userId="167978f5-7f40-4909-85d5-d4149554ad4e" providerId="ADAL" clId="{ECA2A80C-3DD3-4FB4-8D02-13EADAE8BC06}" dt="2024-01-20T17:39:54.523" v="4042" actId="47"/>
        <pc:sldMkLst>
          <pc:docMk/>
          <pc:sldMk cId="793000041" sldId="2166"/>
        </pc:sldMkLst>
      </pc:sldChg>
      <pc:sldChg chg="del">
        <pc:chgData name="Yoel Kortick" userId="167978f5-7f40-4909-85d5-d4149554ad4e" providerId="ADAL" clId="{ECA2A80C-3DD3-4FB4-8D02-13EADAE8BC06}" dt="2024-01-20T17:39:54.523" v="4042" actId="47"/>
        <pc:sldMkLst>
          <pc:docMk/>
          <pc:sldMk cId="3913971314" sldId="2167"/>
        </pc:sldMkLst>
      </pc:sldChg>
      <pc:sldChg chg="del">
        <pc:chgData name="Yoel Kortick" userId="167978f5-7f40-4909-85d5-d4149554ad4e" providerId="ADAL" clId="{ECA2A80C-3DD3-4FB4-8D02-13EADAE8BC06}" dt="2024-01-20T17:39:54.523" v="4042" actId="47"/>
        <pc:sldMkLst>
          <pc:docMk/>
          <pc:sldMk cId="2223758411" sldId="2168"/>
        </pc:sldMkLst>
      </pc:sldChg>
      <pc:sldChg chg="modSp add mod">
        <pc:chgData name="Yoel Kortick" userId="167978f5-7f40-4909-85d5-d4149554ad4e" providerId="ADAL" clId="{ECA2A80C-3DD3-4FB4-8D02-13EADAE8BC06}" dt="2024-01-18T14:30:42.091" v="435" actId="255"/>
        <pc:sldMkLst>
          <pc:docMk/>
          <pc:sldMk cId="3697288480" sldId="2169"/>
        </pc:sldMkLst>
        <pc:spChg chg="mod">
          <ac:chgData name="Yoel Kortick" userId="167978f5-7f40-4909-85d5-d4149554ad4e" providerId="ADAL" clId="{ECA2A80C-3DD3-4FB4-8D02-13EADAE8BC06}" dt="2024-01-18T14:30:42.091" v="435" actId="255"/>
          <ac:spMkLst>
            <pc:docMk/>
            <pc:sldMk cId="3697288480" sldId="2169"/>
            <ac:spMk id="4" creationId="{2490F34D-A7E2-4EA9-8B1A-78371A1F1CD1}"/>
          </ac:spMkLst>
        </pc:spChg>
      </pc:sldChg>
      <pc:sldChg chg="addSp delSp modSp add mod">
        <pc:chgData name="Yoel Kortick" userId="167978f5-7f40-4909-85d5-d4149554ad4e" providerId="ADAL" clId="{ECA2A80C-3DD3-4FB4-8D02-13EADAE8BC06}" dt="2024-01-19T11:24:46.077" v="3563" actId="14100"/>
        <pc:sldMkLst>
          <pc:docMk/>
          <pc:sldMk cId="869709516" sldId="2170"/>
        </pc:sldMkLst>
        <pc:spChg chg="mod">
          <ac:chgData name="Yoel Kortick" userId="167978f5-7f40-4909-85d5-d4149554ad4e" providerId="ADAL" clId="{ECA2A80C-3DD3-4FB4-8D02-13EADAE8BC06}" dt="2024-01-19T11:24:46.077" v="3563" actId="14100"/>
          <ac:spMkLst>
            <pc:docMk/>
            <pc:sldMk cId="869709516" sldId="2170"/>
            <ac:spMk id="4" creationId="{2490F34D-A7E2-4EA9-8B1A-78371A1F1CD1}"/>
          </ac:spMkLst>
        </pc:spChg>
        <pc:spChg chg="add">
          <ac:chgData name="Yoel Kortick" userId="167978f5-7f40-4909-85d5-d4149554ad4e" providerId="ADAL" clId="{ECA2A80C-3DD3-4FB4-8D02-13EADAE8BC06}" dt="2024-01-19T11:24:36.736" v="3561" actId="11529"/>
          <ac:spMkLst>
            <pc:docMk/>
            <pc:sldMk cId="869709516" sldId="2170"/>
            <ac:spMk id="6" creationId="{FE2D1554-59BC-A6B1-91D4-E37A443EA55B}"/>
          </ac:spMkLst>
        </pc:spChg>
        <pc:picChg chg="add del mod">
          <ac:chgData name="Yoel Kortick" userId="167978f5-7f40-4909-85d5-d4149554ad4e" providerId="ADAL" clId="{ECA2A80C-3DD3-4FB4-8D02-13EADAE8BC06}" dt="2024-01-19T06:09:06.737" v="910" actId="478"/>
          <ac:picMkLst>
            <pc:docMk/>
            <pc:sldMk cId="869709516" sldId="2170"/>
            <ac:picMk id="5" creationId="{7F7AFB17-6C80-577C-B47D-CC8596A112AC}"/>
          </ac:picMkLst>
        </pc:picChg>
        <pc:picChg chg="add mod">
          <ac:chgData name="Yoel Kortick" userId="167978f5-7f40-4909-85d5-d4149554ad4e" providerId="ADAL" clId="{ECA2A80C-3DD3-4FB4-8D02-13EADAE8BC06}" dt="2024-01-19T11:24:27.193" v="3560" actId="208"/>
          <ac:picMkLst>
            <pc:docMk/>
            <pc:sldMk cId="869709516" sldId="2170"/>
            <ac:picMk id="5" creationId="{DC1BB52F-5FF6-7A99-74F6-80D0354B438C}"/>
          </ac:picMkLst>
        </pc:picChg>
      </pc:sldChg>
      <pc:sldChg chg="addSp modSp add mod">
        <pc:chgData name="Yoel Kortick" userId="167978f5-7f40-4909-85d5-d4149554ad4e" providerId="ADAL" clId="{ECA2A80C-3DD3-4FB4-8D02-13EADAE8BC06}" dt="2024-01-19T06:12:50.806" v="1257" actId="208"/>
        <pc:sldMkLst>
          <pc:docMk/>
          <pc:sldMk cId="1706323062" sldId="2171"/>
        </pc:sldMkLst>
        <pc:spChg chg="mod">
          <ac:chgData name="Yoel Kortick" userId="167978f5-7f40-4909-85d5-d4149554ad4e" providerId="ADAL" clId="{ECA2A80C-3DD3-4FB4-8D02-13EADAE8BC06}" dt="2024-01-19T06:10:21.154" v="1055" actId="20577"/>
          <ac:spMkLst>
            <pc:docMk/>
            <pc:sldMk cId="1706323062" sldId="2171"/>
            <ac:spMk id="4" creationId="{2490F34D-A7E2-4EA9-8B1A-78371A1F1CD1}"/>
          </ac:spMkLst>
        </pc:spChg>
        <pc:spChg chg="add mod">
          <ac:chgData name="Yoel Kortick" userId="167978f5-7f40-4909-85d5-d4149554ad4e" providerId="ADAL" clId="{ECA2A80C-3DD3-4FB4-8D02-13EADAE8BC06}" dt="2024-01-19T06:12:02.065" v="1192" actId="1036"/>
          <ac:spMkLst>
            <pc:docMk/>
            <pc:sldMk cId="1706323062" sldId="2171"/>
            <ac:spMk id="7" creationId="{E2A869DE-6650-770C-1A26-18E29E803E22}"/>
          </ac:spMkLst>
        </pc:spChg>
        <pc:spChg chg="add mod">
          <ac:chgData name="Yoel Kortick" userId="167978f5-7f40-4909-85d5-d4149554ad4e" providerId="ADAL" clId="{ECA2A80C-3DD3-4FB4-8D02-13EADAE8BC06}" dt="2024-01-19T06:11:51.164" v="1174" actId="1036"/>
          <ac:spMkLst>
            <pc:docMk/>
            <pc:sldMk cId="1706323062" sldId="2171"/>
            <ac:spMk id="8" creationId="{FB2F67D3-9410-FB1E-2D74-FED84FFE7591}"/>
          </ac:spMkLst>
        </pc:spChg>
        <pc:spChg chg="add mod">
          <ac:chgData name="Yoel Kortick" userId="167978f5-7f40-4909-85d5-d4149554ad4e" providerId="ADAL" clId="{ECA2A80C-3DD3-4FB4-8D02-13EADAE8BC06}" dt="2024-01-19T06:12:45.212" v="1256" actId="14100"/>
          <ac:spMkLst>
            <pc:docMk/>
            <pc:sldMk cId="1706323062" sldId="2171"/>
            <ac:spMk id="11" creationId="{B0EB33E8-5642-45EA-1BCF-F88BDEF4AD83}"/>
          </ac:spMkLst>
        </pc:spChg>
        <pc:spChg chg="add mod">
          <ac:chgData name="Yoel Kortick" userId="167978f5-7f40-4909-85d5-d4149554ad4e" providerId="ADAL" clId="{ECA2A80C-3DD3-4FB4-8D02-13EADAE8BC06}" dt="2024-01-19T06:12:42.078" v="1255" actId="14100"/>
          <ac:spMkLst>
            <pc:docMk/>
            <pc:sldMk cId="1706323062" sldId="2171"/>
            <ac:spMk id="12" creationId="{A7D3F35A-650F-DDD9-D964-F94BA753587C}"/>
          </ac:spMkLst>
        </pc:spChg>
        <pc:spChg chg="add mod">
          <ac:chgData name="Yoel Kortick" userId="167978f5-7f40-4909-85d5-d4149554ad4e" providerId="ADAL" clId="{ECA2A80C-3DD3-4FB4-8D02-13EADAE8BC06}" dt="2024-01-19T06:12:39.088" v="1254" actId="14100"/>
          <ac:spMkLst>
            <pc:docMk/>
            <pc:sldMk cId="1706323062" sldId="2171"/>
            <ac:spMk id="13" creationId="{57F5330D-CABF-EA1F-40C0-1469F63E8A4D}"/>
          </ac:spMkLst>
        </pc:spChg>
        <pc:picChg chg="mod">
          <ac:chgData name="Yoel Kortick" userId="167978f5-7f40-4909-85d5-d4149554ad4e" providerId="ADAL" clId="{ECA2A80C-3DD3-4FB4-8D02-13EADAE8BC06}" dt="2024-01-19T06:12:50.806" v="1257" actId="208"/>
          <ac:picMkLst>
            <pc:docMk/>
            <pc:sldMk cId="1706323062" sldId="2171"/>
            <ac:picMk id="5" creationId="{7F7AFB17-6C80-577C-B47D-CC8596A112AC}"/>
          </ac:picMkLst>
        </pc:picChg>
        <pc:picChg chg="add mod">
          <ac:chgData name="Yoel Kortick" userId="167978f5-7f40-4909-85d5-d4149554ad4e" providerId="ADAL" clId="{ECA2A80C-3DD3-4FB4-8D02-13EADAE8BC06}" dt="2024-01-19T06:11:54.846" v="1184" actId="1036"/>
          <ac:picMkLst>
            <pc:docMk/>
            <pc:sldMk cId="1706323062" sldId="2171"/>
            <ac:picMk id="6" creationId="{B048A192-D811-B8F2-2901-5D79B5647050}"/>
          </ac:picMkLst>
        </pc:picChg>
        <pc:picChg chg="add mod">
          <ac:chgData name="Yoel Kortick" userId="167978f5-7f40-4909-85d5-d4149554ad4e" providerId="ADAL" clId="{ECA2A80C-3DD3-4FB4-8D02-13EADAE8BC06}" dt="2024-01-19T06:11:46.275" v="1166" actId="208"/>
          <ac:picMkLst>
            <pc:docMk/>
            <pc:sldMk cId="1706323062" sldId="2171"/>
            <ac:picMk id="10" creationId="{C7019F4D-BE49-4A83-23B2-1E0F1C686EFE}"/>
          </ac:picMkLst>
        </pc:picChg>
      </pc:sldChg>
      <pc:sldChg chg="delSp modSp add mod">
        <pc:chgData name="Yoel Kortick" userId="167978f5-7f40-4909-85d5-d4149554ad4e" providerId="ADAL" clId="{ECA2A80C-3DD3-4FB4-8D02-13EADAE8BC06}" dt="2024-01-19T06:14:23.508" v="1424" actId="1035"/>
        <pc:sldMkLst>
          <pc:docMk/>
          <pc:sldMk cId="910582312" sldId="2172"/>
        </pc:sldMkLst>
        <pc:spChg chg="mod">
          <ac:chgData name="Yoel Kortick" userId="167978f5-7f40-4909-85d5-d4149554ad4e" providerId="ADAL" clId="{ECA2A80C-3DD3-4FB4-8D02-13EADAE8BC06}" dt="2024-01-19T06:14:15.943" v="1418" actId="255"/>
          <ac:spMkLst>
            <pc:docMk/>
            <pc:sldMk cId="910582312" sldId="2172"/>
            <ac:spMk id="4" creationId="{2490F34D-A7E2-4EA9-8B1A-78371A1F1CD1}"/>
          </ac:spMkLst>
        </pc:spChg>
        <pc:spChg chg="del">
          <ac:chgData name="Yoel Kortick" userId="167978f5-7f40-4909-85d5-d4149554ad4e" providerId="ADAL" clId="{ECA2A80C-3DD3-4FB4-8D02-13EADAE8BC06}" dt="2024-01-19T06:14:00.735" v="1412" actId="478"/>
          <ac:spMkLst>
            <pc:docMk/>
            <pc:sldMk cId="910582312" sldId="2172"/>
            <ac:spMk id="7" creationId="{E2A869DE-6650-770C-1A26-18E29E803E22}"/>
          </ac:spMkLst>
        </pc:spChg>
        <pc:spChg chg="del">
          <ac:chgData name="Yoel Kortick" userId="167978f5-7f40-4909-85d5-d4149554ad4e" providerId="ADAL" clId="{ECA2A80C-3DD3-4FB4-8D02-13EADAE8BC06}" dt="2024-01-19T06:14:02.530" v="1413" actId="478"/>
          <ac:spMkLst>
            <pc:docMk/>
            <pc:sldMk cId="910582312" sldId="2172"/>
            <ac:spMk id="8" creationId="{FB2F67D3-9410-FB1E-2D74-FED84FFE7591}"/>
          </ac:spMkLst>
        </pc:spChg>
        <pc:spChg chg="del">
          <ac:chgData name="Yoel Kortick" userId="167978f5-7f40-4909-85d5-d4149554ad4e" providerId="ADAL" clId="{ECA2A80C-3DD3-4FB4-8D02-13EADAE8BC06}" dt="2024-01-19T06:13:59.904" v="1411" actId="478"/>
          <ac:spMkLst>
            <pc:docMk/>
            <pc:sldMk cId="910582312" sldId="2172"/>
            <ac:spMk id="11" creationId="{B0EB33E8-5642-45EA-1BCF-F88BDEF4AD83}"/>
          </ac:spMkLst>
        </pc:spChg>
        <pc:spChg chg="mod">
          <ac:chgData name="Yoel Kortick" userId="167978f5-7f40-4909-85d5-d4149554ad4e" providerId="ADAL" clId="{ECA2A80C-3DD3-4FB4-8D02-13EADAE8BC06}" dt="2024-01-19T06:14:23.508" v="1424" actId="1035"/>
          <ac:spMkLst>
            <pc:docMk/>
            <pc:sldMk cId="910582312" sldId="2172"/>
            <ac:spMk id="13" creationId="{57F5330D-CABF-EA1F-40C0-1469F63E8A4D}"/>
          </ac:spMkLst>
        </pc:spChg>
        <pc:picChg chg="del">
          <ac:chgData name="Yoel Kortick" userId="167978f5-7f40-4909-85d5-d4149554ad4e" providerId="ADAL" clId="{ECA2A80C-3DD3-4FB4-8D02-13EADAE8BC06}" dt="2024-01-19T06:13:58.600" v="1410" actId="478"/>
          <ac:picMkLst>
            <pc:docMk/>
            <pc:sldMk cId="910582312" sldId="2172"/>
            <ac:picMk id="5" creationId="{7F7AFB17-6C80-577C-B47D-CC8596A112AC}"/>
          </ac:picMkLst>
        </pc:picChg>
        <pc:picChg chg="mod">
          <ac:chgData name="Yoel Kortick" userId="167978f5-7f40-4909-85d5-d4149554ad4e" providerId="ADAL" clId="{ECA2A80C-3DD3-4FB4-8D02-13EADAE8BC06}" dt="2024-01-19T06:14:23.508" v="1424" actId="1035"/>
          <ac:picMkLst>
            <pc:docMk/>
            <pc:sldMk cId="910582312" sldId="2172"/>
            <ac:picMk id="10" creationId="{C7019F4D-BE49-4A83-23B2-1E0F1C686EFE}"/>
          </ac:picMkLst>
        </pc:picChg>
      </pc:sldChg>
      <pc:sldChg chg="addSp delSp modSp add mod">
        <pc:chgData name="Yoel Kortick" userId="167978f5-7f40-4909-85d5-d4149554ad4e" providerId="ADAL" clId="{ECA2A80C-3DD3-4FB4-8D02-13EADAE8BC06}" dt="2024-01-19T06:47:15.899" v="2611" actId="14100"/>
        <pc:sldMkLst>
          <pc:docMk/>
          <pc:sldMk cId="2828094424" sldId="2173"/>
        </pc:sldMkLst>
        <pc:spChg chg="mod">
          <ac:chgData name="Yoel Kortick" userId="167978f5-7f40-4909-85d5-d4149554ad4e" providerId="ADAL" clId="{ECA2A80C-3DD3-4FB4-8D02-13EADAE8BC06}" dt="2024-01-19T06:46:25.891" v="2579" actId="14100"/>
          <ac:spMkLst>
            <pc:docMk/>
            <pc:sldMk cId="2828094424" sldId="2173"/>
            <ac:spMk id="4" creationId="{2490F34D-A7E2-4EA9-8B1A-78371A1F1CD1}"/>
          </ac:spMkLst>
        </pc:spChg>
        <pc:spChg chg="del">
          <ac:chgData name="Yoel Kortick" userId="167978f5-7f40-4909-85d5-d4149554ad4e" providerId="ADAL" clId="{ECA2A80C-3DD3-4FB4-8D02-13EADAE8BC06}" dt="2024-01-19T06:40:48.098" v="2330" actId="478"/>
          <ac:spMkLst>
            <pc:docMk/>
            <pc:sldMk cId="2828094424" sldId="2173"/>
            <ac:spMk id="11" creationId="{A91C949C-9029-382C-15D4-88F15BFF0036}"/>
          </ac:spMkLst>
        </pc:spChg>
        <pc:spChg chg="del">
          <ac:chgData name="Yoel Kortick" userId="167978f5-7f40-4909-85d5-d4149554ad4e" providerId="ADAL" clId="{ECA2A80C-3DD3-4FB4-8D02-13EADAE8BC06}" dt="2024-01-19T06:40:48.098" v="2330" actId="478"/>
          <ac:spMkLst>
            <pc:docMk/>
            <pc:sldMk cId="2828094424" sldId="2173"/>
            <ac:spMk id="12" creationId="{254A70EF-429B-3BCC-2931-0F403685719D}"/>
          </ac:spMkLst>
        </pc:spChg>
        <pc:spChg chg="del">
          <ac:chgData name="Yoel Kortick" userId="167978f5-7f40-4909-85d5-d4149554ad4e" providerId="ADAL" clId="{ECA2A80C-3DD3-4FB4-8D02-13EADAE8BC06}" dt="2024-01-19T06:40:48.098" v="2330" actId="478"/>
          <ac:spMkLst>
            <pc:docMk/>
            <pc:sldMk cId="2828094424" sldId="2173"/>
            <ac:spMk id="13" creationId="{DBE8C388-BD7E-99D6-5F40-E4FFF260A71F}"/>
          </ac:spMkLst>
        </pc:spChg>
        <pc:spChg chg="add del mod">
          <ac:chgData name="Yoel Kortick" userId="167978f5-7f40-4909-85d5-d4149554ad4e" providerId="ADAL" clId="{ECA2A80C-3DD3-4FB4-8D02-13EADAE8BC06}" dt="2024-01-19T06:45:45.369" v="2483" actId="478"/>
          <ac:spMkLst>
            <pc:docMk/>
            <pc:sldMk cId="2828094424" sldId="2173"/>
            <ac:spMk id="15" creationId="{80C9821E-D1C3-49FB-12AE-F3DD7A4F43CA}"/>
          </ac:spMkLst>
        </pc:spChg>
        <pc:spChg chg="add mod">
          <ac:chgData name="Yoel Kortick" userId="167978f5-7f40-4909-85d5-d4149554ad4e" providerId="ADAL" clId="{ECA2A80C-3DD3-4FB4-8D02-13EADAE8BC06}" dt="2024-01-19T06:46:36.821" v="2590" actId="1035"/>
          <ac:spMkLst>
            <pc:docMk/>
            <pc:sldMk cId="2828094424" sldId="2173"/>
            <ac:spMk id="16" creationId="{05B7BAAA-9886-CAEF-1BEB-7DD411515334}"/>
          </ac:spMkLst>
        </pc:spChg>
        <pc:spChg chg="add mod">
          <ac:chgData name="Yoel Kortick" userId="167978f5-7f40-4909-85d5-d4149554ad4e" providerId="ADAL" clId="{ECA2A80C-3DD3-4FB4-8D02-13EADAE8BC06}" dt="2024-01-19T06:46:36.821" v="2590" actId="1035"/>
          <ac:spMkLst>
            <pc:docMk/>
            <pc:sldMk cId="2828094424" sldId="2173"/>
            <ac:spMk id="19" creationId="{E29C0A0C-1E0E-342E-5A87-CD5851B2E533}"/>
          </ac:spMkLst>
        </pc:spChg>
        <pc:spChg chg="add mod">
          <ac:chgData name="Yoel Kortick" userId="167978f5-7f40-4909-85d5-d4149554ad4e" providerId="ADAL" clId="{ECA2A80C-3DD3-4FB4-8D02-13EADAE8BC06}" dt="2024-01-19T06:46:36.821" v="2590" actId="1035"/>
          <ac:spMkLst>
            <pc:docMk/>
            <pc:sldMk cId="2828094424" sldId="2173"/>
            <ac:spMk id="24" creationId="{20F5640E-1BA2-A5CD-6C77-F1F590FA2B75}"/>
          </ac:spMkLst>
        </pc:spChg>
        <pc:spChg chg="add mod">
          <ac:chgData name="Yoel Kortick" userId="167978f5-7f40-4909-85d5-d4149554ad4e" providerId="ADAL" clId="{ECA2A80C-3DD3-4FB4-8D02-13EADAE8BC06}" dt="2024-01-19T06:47:08.238" v="2609" actId="14100"/>
          <ac:spMkLst>
            <pc:docMk/>
            <pc:sldMk cId="2828094424" sldId="2173"/>
            <ac:spMk id="27" creationId="{31675887-89F6-3584-82E6-5912CE6D0FDE}"/>
          </ac:spMkLst>
        </pc:spChg>
        <pc:spChg chg="add mod">
          <ac:chgData name="Yoel Kortick" userId="167978f5-7f40-4909-85d5-d4149554ad4e" providerId="ADAL" clId="{ECA2A80C-3DD3-4FB4-8D02-13EADAE8BC06}" dt="2024-01-19T06:46:53.792" v="2605" actId="1038"/>
          <ac:spMkLst>
            <pc:docMk/>
            <pc:sldMk cId="2828094424" sldId="2173"/>
            <ac:spMk id="29" creationId="{A46BC752-9F65-8D86-B741-15B1D91939B1}"/>
          </ac:spMkLst>
        </pc:spChg>
        <pc:spChg chg="add mod">
          <ac:chgData name="Yoel Kortick" userId="167978f5-7f40-4909-85d5-d4149554ad4e" providerId="ADAL" clId="{ECA2A80C-3DD3-4FB4-8D02-13EADAE8BC06}" dt="2024-01-19T06:46:47.455" v="2597" actId="1038"/>
          <ac:spMkLst>
            <pc:docMk/>
            <pc:sldMk cId="2828094424" sldId="2173"/>
            <ac:spMk id="31" creationId="{69AC2C4B-6465-C9DF-0A32-79D2C9DC2452}"/>
          </ac:spMkLst>
        </pc:spChg>
        <pc:picChg chg="add mod">
          <ac:chgData name="Yoel Kortick" userId="167978f5-7f40-4909-85d5-d4149554ad4e" providerId="ADAL" clId="{ECA2A80C-3DD3-4FB4-8D02-13EADAE8BC06}" dt="2024-01-19T06:46:36.821" v="2590" actId="1035"/>
          <ac:picMkLst>
            <pc:docMk/>
            <pc:sldMk cId="2828094424" sldId="2173"/>
            <ac:picMk id="5" creationId="{65D1CB2F-A33B-1A3A-5D7B-27EB40C0B795}"/>
          </ac:picMkLst>
        </pc:picChg>
        <pc:picChg chg="add del">
          <ac:chgData name="Yoel Kortick" userId="167978f5-7f40-4909-85d5-d4149554ad4e" providerId="ADAL" clId="{ECA2A80C-3DD3-4FB4-8D02-13EADAE8BC06}" dt="2024-01-19T06:42:04.141" v="2393" actId="478"/>
          <ac:picMkLst>
            <pc:docMk/>
            <pc:sldMk cId="2828094424" sldId="2173"/>
            <ac:picMk id="7" creationId="{496C203C-29DA-61EB-1D8A-0809F084740C}"/>
          </ac:picMkLst>
        </pc:picChg>
        <pc:picChg chg="add mod">
          <ac:chgData name="Yoel Kortick" userId="167978f5-7f40-4909-85d5-d4149554ad4e" providerId="ADAL" clId="{ECA2A80C-3DD3-4FB4-8D02-13EADAE8BC06}" dt="2024-01-19T06:46:36.821" v="2590" actId="1035"/>
          <ac:picMkLst>
            <pc:docMk/>
            <pc:sldMk cId="2828094424" sldId="2173"/>
            <ac:picMk id="9" creationId="{538C00F8-968B-F57D-065C-9155D7E5CDC0}"/>
          </ac:picMkLst>
        </pc:picChg>
        <pc:picChg chg="del">
          <ac:chgData name="Yoel Kortick" userId="167978f5-7f40-4909-85d5-d4149554ad4e" providerId="ADAL" clId="{ECA2A80C-3DD3-4FB4-8D02-13EADAE8BC06}" dt="2024-01-19T06:40:48.098" v="2330" actId="478"/>
          <ac:picMkLst>
            <pc:docMk/>
            <pc:sldMk cId="2828094424" sldId="2173"/>
            <ac:picMk id="10" creationId="{7627BEC1-99AA-1366-B44F-835758C7E733}"/>
          </ac:picMkLst>
        </pc:picChg>
        <pc:cxnChg chg="add mod">
          <ac:chgData name="Yoel Kortick" userId="167978f5-7f40-4909-85d5-d4149554ad4e" providerId="ADAL" clId="{ECA2A80C-3DD3-4FB4-8D02-13EADAE8BC06}" dt="2024-01-19T06:46:36.821" v="2590" actId="1035"/>
          <ac:cxnSpMkLst>
            <pc:docMk/>
            <pc:sldMk cId="2828094424" sldId="2173"/>
            <ac:cxnSpMk id="18" creationId="{1B8FC478-A988-C699-936D-AECFAB3D201C}"/>
          </ac:cxnSpMkLst>
        </pc:cxnChg>
        <pc:cxnChg chg="add mod">
          <ac:chgData name="Yoel Kortick" userId="167978f5-7f40-4909-85d5-d4149554ad4e" providerId="ADAL" clId="{ECA2A80C-3DD3-4FB4-8D02-13EADAE8BC06}" dt="2024-01-19T06:46:36.821" v="2590" actId="1035"/>
          <ac:cxnSpMkLst>
            <pc:docMk/>
            <pc:sldMk cId="2828094424" sldId="2173"/>
            <ac:cxnSpMk id="20" creationId="{34B0D5E4-DED7-D5D9-731D-EFBBB80A7EF9}"/>
          </ac:cxnSpMkLst>
        </pc:cxnChg>
        <pc:cxnChg chg="add mod">
          <ac:chgData name="Yoel Kortick" userId="167978f5-7f40-4909-85d5-d4149554ad4e" providerId="ADAL" clId="{ECA2A80C-3DD3-4FB4-8D02-13EADAE8BC06}" dt="2024-01-19T06:46:36.821" v="2590" actId="1035"/>
          <ac:cxnSpMkLst>
            <pc:docMk/>
            <pc:sldMk cId="2828094424" sldId="2173"/>
            <ac:cxnSpMk id="25" creationId="{A4E92EAE-7763-B8FD-E045-3424FD15AB97}"/>
          </ac:cxnSpMkLst>
        </pc:cxnChg>
        <pc:cxnChg chg="add mod">
          <ac:chgData name="Yoel Kortick" userId="167978f5-7f40-4909-85d5-d4149554ad4e" providerId="ADAL" clId="{ECA2A80C-3DD3-4FB4-8D02-13EADAE8BC06}" dt="2024-01-19T06:47:15.899" v="2611" actId="14100"/>
          <ac:cxnSpMkLst>
            <pc:docMk/>
            <pc:sldMk cId="2828094424" sldId="2173"/>
            <ac:cxnSpMk id="28" creationId="{8D60BAFA-7C99-3B1E-191B-2812042F4609}"/>
          </ac:cxnSpMkLst>
        </pc:cxnChg>
        <pc:cxnChg chg="add mod">
          <ac:chgData name="Yoel Kortick" userId="167978f5-7f40-4909-85d5-d4149554ad4e" providerId="ADAL" clId="{ECA2A80C-3DD3-4FB4-8D02-13EADAE8BC06}" dt="2024-01-19T06:46:58.547" v="2607" actId="14100"/>
          <ac:cxnSpMkLst>
            <pc:docMk/>
            <pc:sldMk cId="2828094424" sldId="2173"/>
            <ac:cxnSpMk id="30" creationId="{24535040-E894-5082-48CA-AEDF9C03EFD8}"/>
          </ac:cxnSpMkLst>
        </pc:cxnChg>
        <pc:cxnChg chg="add mod">
          <ac:chgData name="Yoel Kortick" userId="167978f5-7f40-4909-85d5-d4149554ad4e" providerId="ADAL" clId="{ECA2A80C-3DD3-4FB4-8D02-13EADAE8BC06}" dt="2024-01-19T06:46:50.717" v="2598" actId="14100"/>
          <ac:cxnSpMkLst>
            <pc:docMk/>
            <pc:sldMk cId="2828094424" sldId="2173"/>
            <ac:cxnSpMk id="32" creationId="{5BD06D99-2F42-5FB5-32D8-49A7D5DAC91A}"/>
          </ac:cxnSpMkLst>
        </pc:cxnChg>
      </pc:sldChg>
      <pc:sldChg chg="modSp add mod">
        <pc:chgData name="Yoel Kortick" userId="167978f5-7f40-4909-85d5-d4149554ad4e" providerId="ADAL" clId="{ECA2A80C-3DD3-4FB4-8D02-13EADAE8BC06}" dt="2024-01-19T10:57:35.239" v="2888" actId="313"/>
        <pc:sldMkLst>
          <pc:docMk/>
          <pc:sldMk cId="1620884299" sldId="2174"/>
        </pc:sldMkLst>
        <pc:spChg chg="mod">
          <ac:chgData name="Yoel Kortick" userId="167978f5-7f40-4909-85d5-d4149554ad4e" providerId="ADAL" clId="{ECA2A80C-3DD3-4FB4-8D02-13EADAE8BC06}" dt="2024-01-19T10:57:35.239" v="2888" actId="313"/>
          <ac:spMkLst>
            <pc:docMk/>
            <pc:sldMk cId="1620884299" sldId="2174"/>
            <ac:spMk id="3" creationId="{440E2C51-CB70-4EE1-8E6B-DADCB74DEC44}"/>
          </ac:spMkLst>
        </pc:spChg>
      </pc:sldChg>
      <pc:sldChg chg="modSp add mod">
        <pc:chgData name="Yoel Kortick" userId="167978f5-7f40-4909-85d5-d4149554ad4e" providerId="ADAL" clId="{ECA2A80C-3DD3-4FB4-8D02-13EADAE8BC06}" dt="2024-01-19T10:59:41.067" v="2932" actId="6549"/>
        <pc:sldMkLst>
          <pc:docMk/>
          <pc:sldMk cId="3839867393" sldId="2175"/>
        </pc:sldMkLst>
        <pc:spChg chg="mod">
          <ac:chgData name="Yoel Kortick" userId="167978f5-7f40-4909-85d5-d4149554ad4e" providerId="ADAL" clId="{ECA2A80C-3DD3-4FB4-8D02-13EADAE8BC06}" dt="2024-01-19T10:57:36.568" v="2889" actId="313"/>
          <ac:spMkLst>
            <pc:docMk/>
            <pc:sldMk cId="3839867393" sldId="2175"/>
            <ac:spMk id="3" creationId="{4FC18B40-6547-41EC-8A0E-1C8F40E0A42F}"/>
          </ac:spMkLst>
        </pc:spChg>
        <pc:spChg chg="mod">
          <ac:chgData name="Yoel Kortick" userId="167978f5-7f40-4909-85d5-d4149554ad4e" providerId="ADAL" clId="{ECA2A80C-3DD3-4FB4-8D02-13EADAE8BC06}" dt="2024-01-19T10:59:41.067" v="2932" actId="6549"/>
          <ac:spMkLst>
            <pc:docMk/>
            <pc:sldMk cId="3839867393" sldId="2175"/>
            <ac:spMk id="4" creationId="{2490F34D-A7E2-4EA9-8B1A-78371A1F1CD1}"/>
          </ac:spMkLst>
        </pc:spChg>
      </pc:sldChg>
      <pc:sldChg chg="addSp modSp add mod">
        <pc:chgData name="Yoel Kortick" userId="167978f5-7f40-4909-85d5-d4149554ad4e" providerId="ADAL" clId="{ECA2A80C-3DD3-4FB4-8D02-13EADAE8BC06}" dt="2024-01-19T11:26:38.082" v="3604" actId="1035"/>
        <pc:sldMkLst>
          <pc:docMk/>
          <pc:sldMk cId="82024322" sldId="2176"/>
        </pc:sldMkLst>
        <pc:spChg chg="mod">
          <ac:chgData name="Yoel Kortick" userId="167978f5-7f40-4909-85d5-d4149554ad4e" providerId="ADAL" clId="{ECA2A80C-3DD3-4FB4-8D02-13EADAE8BC06}" dt="2024-01-19T10:57:45.021" v="2896" actId="313"/>
          <ac:spMkLst>
            <pc:docMk/>
            <pc:sldMk cId="82024322" sldId="2176"/>
            <ac:spMk id="3" creationId="{4FC18B40-6547-41EC-8A0E-1C8F40E0A42F}"/>
          </ac:spMkLst>
        </pc:spChg>
        <pc:spChg chg="mod">
          <ac:chgData name="Yoel Kortick" userId="167978f5-7f40-4909-85d5-d4149554ad4e" providerId="ADAL" clId="{ECA2A80C-3DD3-4FB4-8D02-13EADAE8BC06}" dt="2024-01-19T11:25:41.707" v="3599" actId="14100"/>
          <ac:spMkLst>
            <pc:docMk/>
            <pc:sldMk cId="82024322" sldId="2176"/>
            <ac:spMk id="4" creationId="{2490F34D-A7E2-4EA9-8B1A-78371A1F1CD1}"/>
          </ac:spMkLst>
        </pc:spChg>
        <pc:spChg chg="add mod">
          <ac:chgData name="Yoel Kortick" userId="167978f5-7f40-4909-85d5-d4149554ad4e" providerId="ADAL" clId="{ECA2A80C-3DD3-4FB4-8D02-13EADAE8BC06}" dt="2024-01-19T11:26:38.082" v="3604" actId="1035"/>
          <ac:spMkLst>
            <pc:docMk/>
            <pc:sldMk cId="82024322" sldId="2176"/>
            <ac:spMk id="6" creationId="{9B160318-03F8-FC58-2304-76540F3C27B7}"/>
          </ac:spMkLst>
        </pc:spChg>
        <pc:picChg chg="add mod">
          <ac:chgData name="Yoel Kortick" userId="167978f5-7f40-4909-85d5-d4149554ad4e" providerId="ADAL" clId="{ECA2A80C-3DD3-4FB4-8D02-13EADAE8BC06}" dt="2024-01-19T11:26:29.467" v="3601" actId="208"/>
          <ac:picMkLst>
            <pc:docMk/>
            <pc:sldMk cId="82024322" sldId="2176"/>
            <ac:picMk id="5" creationId="{D05FEFC1-8201-6027-48A5-9A8B4F376FD7}"/>
          </ac:picMkLst>
        </pc:picChg>
      </pc:sldChg>
      <pc:sldChg chg="addSp delSp modSp add mod">
        <pc:chgData name="Yoel Kortick" userId="167978f5-7f40-4909-85d5-d4149554ad4e" providerId="ADAL" clId="{ECA2A80C-3DD3-4FB4-8D02-13EADAE8BC06}" dt="2024-01-19T11:19:00.413" v="3217" actId="167"/>
        <pc:sldMkLst>
          <pc:docMk/>
          <pc:sldMk cId="3950133090" sldId="2177"/>
        </pc:sldMkLst>
        <pc:spChg chg="mod">
          <ac:chgData name="Yoel Kortick" userId="167978f5-7f40-4909-85d5-d4149554ad4e" providerId="ADAL" clId="{ECA2A80C-3DD3-4FB4-8D02-13EADAE8BC06}" dt="2024-01-19T10:57:46.757" v="2898" actId="313"/>
          <ac:spMkLst>
            <pc:docMk/>
            <pc:sldMk cId="3950133090" sldId="2177"/>
            <ac:spMk id="3" creationId="{4FC18B40-6547-41EC-8A0E-1C8F40E0A42F}"/>
          </ac:spMkLst>
        </pc:spChg>
        <pc:spChg chg="mod">
          <ac:chgData name="Yoel Kortick" userId="167978f5-7f40-4909-85d5-d4149554ad4e" providerId="ADAL" clId="{ECA2A80C-3DD3-4FB4-8D02-13EADAE8BC06}" dt="2024-01-19T11:16:15.715" v="3119" actId="6549"/>
          <ac:spMkLst>
            <pc:docMk/>
            <pc:sldMk cId="3950133090" sldId="2177"/>
            <ac:spMk id="4" creationId="{2490F34D-A7E2-4EA9-8B1A-78371A1F1CD1}"/>
          </ac:spMkLst>
        </pc:spChg>
        <pc:spChg chg="del mod">
          <ac:chgData name="Yoel Kortick" userId="167978f5-7f40-4909-85d5-d4149554ad4e" providerId="ADAL" clId="{ECA2A80C-3DD3-4FB4-8D02-13EADAE8BC06}" dt="2024-01-19T11:16:21.210" v="3120" actId="478"/>
          <ac:spMkLst>
            <pc:docMk/>
            <pc:sldMk cId="3950133090" sldId="2177"/>
            <ac:spMk id="7" creationId="{E2A869DE-6650-770C-1A26-18E29E803E22}"/>
          </ac:spMkLst>
        </pc:spChg>
        <pc:spChg chg="del mod">
          <ac:chgData name="Yoel Kortick" userId="167978f5-7f40-4909-85d5-d4149554ad4e" providerId="ADAL" clId="{ECA2A80C-3DD3-4FB4-8D02-13EADAE8BC06}" dt="2024-01-19T11:16:59.721" v="3176" actId="478"/>
          <ac:spMkLst>
            <pc:docMk/>
            <pc:sldMk cId="3950133090" sldId="2177"/>
            <ac:spMk id="8" creationId="{FB2F67D3-9410-FB1E-2D74-FED84FFE7591}"/>
          </ac:spMkLst>
        </pc:spChg>
        <pc:spChg chg="mod">
          <ac:chgData name="Yoel Kortick" userId="167978f5-7f40-4909-85d5-d4149554ad4e" providerId="ADAL" clId="{ECA2A80C-3DD3-4FB4-8D02-13EADAE8BC06}" dt="2024-01-19T11:18:49.193" v="3202" actId="1036"/>
          <ac:spMkLst>
            <pc:docMk/>
            <pc:sldMk cId="3950133090" sldId="2177"/>
            <ac:spMk id="12" creationId="{A7D3F35A-650F-DDD9-D964-F94BA753587C}"/>
          </ac:spMkLst>
        </pc:spChg>
        <pc:spChg chg="del">
          <ac:chgData name="Yoel Kortick" userId="167978f5-7f40-4909-85d5-d4149554ad4e" providerId="ADAL" clId="{ECA2A80C-3DD3-4FB4-8D02-13EADAE8BC06}" dt="2024-01-19T11:17:01.091" v="3177" actId="478"/>
          <ac:spMkLst>
            <pc:docMk/>
            <pc:sldMk cId="3950133090" sldId="2177"/>
            <ac:spMk id="13" creationId="{57F5330D-CABF-EA1F-40C0-1469F63E8A4D}"/>
          </ac:spMkLst>
        </pc:spChg>
        <pc:spChg chg="add mod">
          <ac:chgData name="Yoel Kortick" userId="167978f5-7f40-4909-85d5-d4149554ad4e" providerId="ADAL" clId="{ECA2A80C-3DD3-4FB4-8D02-13EADAE8BC06}" dt="2024-01-19T11:18:52.316" v="3204" actId="1036"/>
          <ac:spMkLst>
            <pc:docMk/>
            <pc:sldMk cId="3950133090" sldId="2177"/>
            <ac:spMk id="14" creationId="{6997010B-A968-1F74-29DC-A7F721F8178D}"/>
          </ac:spMkLst>
        </pc:spChg>
        <pc:picChg chg="del">
          <ac:chgData name="Yoel Kortick" userId="167978f5-7f40-4909-85d5-d4149554ad4e" providerId="ADAL" clId="{ECA2A80C-3DD3-4FB4-8D02-13EADAE8BC06}" dt="2024-01-19T11:14:55.562" v="2986" actId="478"/>
          <ac:picMkLst>
            <pc:docMk/>
            <pc:sldMk cId="3950133090" sldId="2177"/>
            <ac:picMk id="5" creationId="{7F7AFB17-6C80-577C-B47D-CC8596A112AC}"/>
          </ac:picMkLst>
        </pc:picChg>
        <pc:picChg chg="del">
          <ac:chgData name="Yoel Kortick" userId="167978f5-7f40-4909-85d5-d4149554ad4e" providerId="ADAL" clId="{ECA2A80C-3DD3-4FB4-8D02-13EADAE8BC06}" dt="2024-01-19T11:17:04.206" v="3178" actId="478"/>
          <ac:picMkLst>
            <pc:docMk/>
            <pc:sldMk cId="3950133090" sldId="2177"/>
            <ac:picMk id="6" creationId="{B048A192-D811-B8F2-2901-5D79B5647050}"/>
          </ac:picMkLst>
        </pc:picChg>
        <pc:picChg chg="add mod ord">
          <ac:chgData name="Yoel Kortick" userId="167978f5-7f40-4909-85d5-d4149554ad4e" providerId="ADAL" clId="{ECA2A80C-3DD3-4FB4-8D02-13EADAE8BC06}" dt="2024-01-19T11:16:00.231" v="3117" actId="208"/>
          <ac:picMkLst>
            <pc:docMk/>
            <pc:sldMk cId="3950133090" sldId="2177"/>
            <ac:picMk id="9" creationId="{C12F4F71-5F8F-36D3-62D6-1754389ABBEC}"/>
          </ac:picMkLst>
        </pc:picChg>
        <pc:picChg chg="del">
          <ac:chgData name="Yoel Kortick" userId="167978f5-7f40-4909-85d5-d4149554ad4e" providerId="ADAL" clId="{ECA2A80C-3DD3-4FB4-8D02-13EADAE8BC06}" dt="2024-01-19T11:16:56.159" v="3175" actId="478"/>
          <ac:picMkLst>
            <pc:docMk/>
            <pc:sldMk cId="3950133090" sldId="2177"/>
            <ac:picMk id="10" creationId="{C7019F4D-BE49-4A83-23B2-1E0F1C686EFE}"/>
          </ac:picMkLst>
        </pc:picChg>
        <pc:picChg chg="add mod ord">
          <ac:chgData name="Yoel Kortick" userId="167978f5-7f40-4909-85d5-d4149554ad4e" providerId="ADAL" clId="{ECA2A80C-3DD3-4FB4-8D02-13EADAE8BC06}" dt="2024-01-19T11:19:00.413" v="3217" actId="167"/>
          <ac:picMkLst>
            <pc:docMk/>
            <pc:sldMk cId="3950133090" sldId="2177"/>
            <ac:picMk id="16" creationId="{58C9CFC0-8B4B-581C-675D-E4007099896D}"/>
          </ac:picMkLst>
        </pc:picChg>
      </pc:sldChg>
      <pc:sldChg chg="modSp add del mod">
        <pc:chgData name="Yoel Kortick" userId="167978f5-7f40-4909-85d5-d4149554ad4e" providerId="ADAL" clId="{ECA2A80C-3DD3-4FB4-8D02-13EADAE8BC06}" dt="2024-01-19T11:28:41.560" v="3641" actId="47"/>
        <pc:sldMkLst>
          <pc:docMk/>
          <pc:sldMk cId="2657461863" sldId="2178"/>
        </pc:sldMkLst>
        <pc:spChg chg="mod">
          <ac:chgData name="Yoel Kortick" userId="167978f5-7f40-4909-85d5-d4149554ad4e" providerId="ADAL" clId="{ECA2A80C-3DD3-4FB4-8D02-13EADAE8BC06}" dt="2024-01-19T10:57:50.393" v="2902" actId="313"/>
          <ac:spMkLst>
            <pc:docMk/>
            <pc:sldMk cId="2657461863" sldId="2178"/>
            <ac:spMk id="3" creationId="{4FC18B40-6547-41EC-8A0E-1C8F40E0A42F}"/>
          </ac:spMkLst>
        </pc:spChg>
        <pc:spChg chg="mod">
          <ac:chgData name="Yoel Kortick" userId="167978f5-7f40-4909-85d5-d4149554ad4e" providerId="ADAL" clId="{ECA2A80C-3DD3-4FB4-8D02-13EADAE8BC06}" dt="2024-01-19T10:57:51.454" v="2904" actId="27636"/>
          <ac:spMkLst>
            <pc:docMk/>
            <pc:sldMk cId="2657461863" sldId="2178"/>
            <ac:spMk id="4" creationId="{2490F34D-A7E2-4EA9-8B1A-78371A1F1CD1}"/>
          </ac:spMkLst>
        </pc:spChg>
      </pc:sldChg>
      <pc:sldChg chg="modSp add mod">
        <pc:chgData name="Yoel Kortick" userId="167978f5-7f40-4909-85d5-d4149554ad4e" providerId="ADAL" clId="{ECA2A80C-3DD3-4FB4-8D02-13EADAE8BC06}" dt="2024-01-19T11:39:44.950" v="3711" actId="255"/>
        <pc:sldMkLst>
          <pc:docMk/>
          <pc:sldMk cId="1975683171" sldId="2179"/>
        </pc:sldMkLst>
        <pc:spChg chg="mod">
          <ac:chgData name="Yoel Kortick" userId="167978f5-7f40-4909-85d5-d4149554ad4e" providerId="ADAL" clId="{ECA2A80C-3DD3-4FB4-8D02-13EADAE8BC06}" dt="2024-01-19T10:57:52.164" v="2905" actId="313"/>
          <ac:spMkLst>
            <pc:docMk/>
            <pc:sldMk cId="1975683171" sldId="2179"/>
            <ac:spMk id="3" creationId="{4FC18B40-6547-41EC-8A0E-1C8F40E0A42F}"/>
          </ac:spMkLst>
        </pc:spChg>
        <pc:spChg chg="mod">
          <ac:chgData name="Yoel Kortick" userId="167978f5-7f40-4909-85d5-d4149554ad4e" providerId="ADAL" clId="{ECA2A80C-3DD3-4FB4-8D02-13EADAE8BC06}" dt="2024-01-19T11:39:44.950" v="3711" actId="255"/>
          <ac:spMkLst>
            <pc:docMk/>
            <pc:sldMk cId="1975683171" sldId="2179"/>
            <ac:spMk id="4" creationId="{2490F34D-A7E2-4EA9-8B1A-78371A1F1CD1}"/>
          </ac:spMkLst>
        </pc:spChg>
      </pc:sldChg>
      <pc:sldChg chg="modSp add mod">
        <pc:chgData name="Yoel Kortick" userId="167978f5-7f40-4909-85d5-d4149554ad4e" providerId="ADAL" clId="{ECA2A80C-3DD3-4FB4-8D02-13EADAE8BC06}" dt="2024-01-19T11:41:02.994" v="3735" actId="14100"/>
        <pc:sldMkLst>
          <pc:docMk/>
          <pc:sldMk cId="942914310" sldId="2180"/>
        </pc:sldMkLst>
        <pc:spChg chg="mod">
          <ac:chgData name="Yoel Kortick" userId="167978f5-7f40-4909-85d5-d4149554ad4e" providerId="ADAL" clId="{ECA2A80C-3DD3-4FB4-8D02-13EADAE8BC06}" dt="2024-01-19T10:57:56.806" v="2910" actId="313"/>
          <ac:spMkLst>
            <pc:docMk/>
            <pc:sldMk cId="942914310" sldId="2180"/>
            <ac:spMk id="3" creationId="{4FC18B40-6547-41EC-8A0E-1C8F40E0A42F}"/>
          </ac:spMkLst>
        </pc:spChg>
        <pc:spChg chg="mod">
          <ac:chgData name="Yoel Kortick" userId="167978f5-7f40-4909-85d5-d4149554ad4e" providerId="ADAL" clId="{ECA2A80C-3DD3-4FB4-8D02-13EADAE8BC06}" dt="2024-01-19T11:40:53.246" v="3734" actId="20577"/>
          <ac:spMkLst>
            <pc:docMk/>
            <pc:sldMk cId="942914310" sldId="2180"/>
            <ac:spMk id="8" creationId="{0354BF43-371C-05B4-0BB5-4AD27A0EDBB0}"/>
          </ac:spMkLst>
        </pc:spChg>
        <pc:cxnChg chg="mod">
          <ac:chgData name="Yoel Kortick" userId="167978f5-7f40-4909-85d5-d4149554ad4e" providerId="ADAL" clId="{ECA2A80C-3DD3-4FB4-8D02-13EADAE8BC06}" dt="2024-01-19T11:41:02.994" v="3735" actId="14100"/>
          <ac:cxnSpMkLst>
            <pc:docMk/>
            <pc:sldMk cId="942914310" sldId="2180"/>
            <ac:cxnSpMk id="17" creationId="{752E61D0-4328-981E-D1F3-05CB489CDA36}"/>
          </ac:cxnSpMkLst>
        </pc:cxnChg>
      </pc:sldChg>
      <pc:sldChg chg="modSp add mod">
        <pc:chgData name="Yoel Kortick" userId="167978f5-7f40-4909-85d5-d4149554ad4e" providerId="ADAL" clId="{ECA2A80C-3DD3-4FB4-8D02-13EADAE8BC06}" dt="2024-01-19T10:57:58.160" v="2911" actId="313"/>
        <pc:sldMkLst>
          <pc:docMk/>
          <pc:sldMk cId="3099068155" sldId="2181"/>
        </pc:sldMkLst>
        <pc:spChg chg="mod">
          <ac:chgData name="Yoel Kortick" userId="167978f5-7f40-4909-85d5-d4149554ad4e" providerId="ADAL" clId="{ECA2A80C-3DD3-4FB4-8D02-13EADAE8BC06}" dt="2024-01-19T10:57:58.160" v="2911" actId="313"/>
          <ac:spMkLst>
            <pc:docMk/>
            <pc:sldMk cId="3099068155" sldId="2181"/>
            <ac:spMk id="3" creationId="{4FC18B40-6547-41EC-8A0E-1C8F40E0A42F}"/>
          </ac:spMkLst>
        </pc:spChg>
      </pc:sldChg>
      <pc:sldChg chg="addSp modSp add mod">
        <pc:chgData name="Yoel Kortick" userId="167978f5-7f40-4909-85d5-d4149554ad4e" providerId="ADAL" clId="{ECA2A80C-3DD3-4FB4-8D02-13EADAE8BC06}" dt="2024-01-21T07:20:27.394" v="4412" actId="571"/>
        <pc:sldMkLst>
          <pc:docMk/>
          <pc:sldMk cId="80479618" sldId="2182"/>
        </pc:sldMkLst>
        <pc:spChg chg="add mod">
          <ac:chgData name="Yoel Kortick" userId="167978f5-7f40-4909-85d5-d4149554ad4e" providerId="ADAL" clId="{ECA2A80C-3DD3-4FB4-8D02-13EADAE8BC06}" dt="2024-01-21T07:20:27.394" v="4412" actId="571"/>
          <ac:spMkLst>
            <pc:docMk/>
            <pc:sldMk cId="80479618" sldId="2182"/>
            <ac:spMk id="2" creationId="{90D6C6FC-4332-E6E0-D68A-0C975A35A235}"/>
          </ac:spMkLst>
        </pc:spChg>
        <pc:spChg chg="mod">
          <ac:chgData name="Yoel Kortick" userId="167978f5-7f40-4909-85d5-d4149554ad4e" providerId="ADAL" clId="{ECA2A80C-3DD3-4FB4-8D02-13EADAE8BC06}" dt="2024-01-19T10:57:58.709" v="2912" actId="313"/>
          <ac:spMkLst>
            <pc:docMk/>
            <pc:sldMk cId="80479618" sldId="2182"/>
            <ac:spMk id="3" creationId="{4FC18B40-6547-41EC-8A0E-1C8F40E0A42F}"/>
          </ac:spMkLst>
        </pc:spChg>
      </pc:sldChg>
      <pc:sldChg chg="addSp modSp add mod">
        <pc:chgData name="Yoel Kortick" userId="167978f5-7f40-4909-85d5-d4149554ad4e" providerId="ADAL" clId="{ECA2A80C-3DD3-4FB4-8D02-13EADAE8BC06}" dt="2024-01-21T07:20:38.885" v="4414" actId="14100"/>
        <pc:sldMkLst>
          <pc:docMk/>
          <pc:sldMk cId="1354696750" sldId="2183"/>
        </pc:sldMkLst>
        <pc:spChg chg="add mod">
          <ac:chgData name="Yoel Kortick" userId="167978f5-7f40-4909-85d5-d4149554ad4e" providerId="ADAL" clId="{ECA2A80C-3DD3-4FB4-8D02-13EADAE8BC06}" dt="2024-01-21T07:20:38.885" v="4414" actId="14100"/>
          <ac:spMkLst>
            <pc:docMk/>
            <pc:sldMk cId="1354696750" sldId="2183"/>
            <ac:spMk id="2" creationId="{B0C9D989-4239-065E-DCE9-2B6330206D9D}"/>
          </ac:spMkLst>
        </pc:spChg>
        <pc:spChg chg="mod">
          <ac:chgData name="Yoel Kortick" userId="167978f5-7f40-4909-85d5-d4149554ad4e" providerId="ADAL" clId="{ECA2A80C-3DD3-4FB4-8D02-13EADAE8BC06}" dt="2024-01-19T10:57:59.174" v="2913" actId="313"/>
          <ac:spMkLst>
            <pc:docMk/>
            <pc:sldMk cId="1354696750" sldId="2183"/>
            <ac:spMk id="3" creationId="{4FC18B40-6547-41EC-8A0E-1C8F40E0A42F}"/>
          </ac:spMkLst>
        </pc:spChg>
      </pc:sldChg>
      <pc:sldChg chg="modSp add mod">
        <pc:chgData name="Yoel Kortick" userId="167978f5-7f40-4909-85d5-d4149554ad4e" providerId="ADAL" clId="{ECA2A80C-3DD3-4FB4-8D02-13EADAE8BC06}" dt="2024-01-19T10:58:06.300" v="2916" actId="313"/>
        <pc:sldMkLst>
          <pc:docMk/>
          <pc:sldMk cId="3975654766" sldId="2184"/>
        </pc:sldMkLst>
        <pc:spChg chg="mod">
          <ac:chgData name="Yoel Kortick" userId="167978f5-7f40-4909-85d5-d4149554ad4e" providerId="ADAL" clId="{ECA2A80C-3DD3-4FB4-8D02-13EADAE8BC06}" dt="2024-01-19T10:57:59.599" v="2914" actId="313"/>
          <ac:spMkLst>
            <pc:docMk/>
            <pc:sldMk cId="3975654766" sldId="2184"/>
            <ac:spMk id="3" creationId="{4FC18B40-6547-41EC-8A0E-1C8F40E0A42F}"/>
          </ac:spMkLst>
        </pc:spChg>
        <pc:spChg chg="mod">
          <ac:chgData name="Yoel Kortick" userId="167978f5-7f40-4909-85d5-d4149554ad4e" providerId="ADAL" clId="{ECA2A80C-3DD3-4FB4-8D02-13EADAE8BC06}" dt="2024-01-19T10:58:06.300" v="2916" actId="313"/>
          <ac:spMkLst>
            <pc:docMk/>
            <pc:sldMk cId="3975654766" sldId="2184"/>
            <ac:spMk id="4" creationId="{2490F34D-A7E2-4EA9-8B1A-78371A1F1CD1}"/>
          </ac:spMkLst>
        </pc:spChg>
      </pc:sldChg>
      <pc:sldChg chg="modSp add mod">
        <pc:chgData name="Yoel Kortick" userId="167978f5-7f40-4909-85d5-d4149554ad4e" providerId="ADAL" clId="{ECA2A80C-3DD3-4FB4-8D02-13EADAE8BC06}" dt="2024-01-19T10:58:10.151" v="2919" actId="313"/>
        <pc:sldMkLst>
          <pc:docMk/>
          <pc:sldMk cId="1882696217" sldId="2185"/>
        </pc:sldMkLst>
        <pc:spChg chg="mod">
          <ac:chgData name="Yoel Kortick" userId="167978f5-7f40-4909-85d5-d4149554ad4e" providerId="ADAL" clId="{ECA2A80C-3DD3-4FB4-8D02-13EADAE8BC06}" dt="2024-01-19T10:58:07.406" v="2917" actId="313"/>
          <ac:spMkLst>
            <pc:docMk/>
            <pc:sldMk cId="1882696217" sldId="2185"/>
            <ac:spMk id="3" creationId="{4FC18B40-6547-41EC-8A0E-1C8F40E0A42F}"/>
          </ac:spMkLst>
        </pc:spChg>
        <pc:spChg chg="mod">
          <ac:chgData name="Yoel Kortick" userId="167978f5-7f40-4909-85d5-d4149554ad4e" providerId="ADAL" clId="{ECA2A80C-3DD3-4FB4-8D02-13EADAE8BC06}" dt="2024-01-19T10:58:10.151" v="2919" actId="313"/>
          <ac:spMkLst>
            <pc:docMk/>
            <pc:sldMk cId="1882696217" sldId="2185"/>
            <ac:spMk id="4" creationId="{2490F34D-A7E2-4EA9-8B1A-78371A1F1CD1}"/>
          </ac:spMkLst>
        </pc:spChg>
      </pc:sldChg>
      <pc:sldChg chg="addSp delSp modSp add mod">
        <pc:chgData name="Yoel Kortick" userId="167978f5-7f40-4909-85d5-d4149554ad4e" providerId="ADAL" clId="{ECA2A80C-3DD3-4FB4-8D02-13EADAE8BC06}" dt="2024-01-19T11:22:47.130" v="3516" actId="27636"/>
        <pc:sldMkLst>
          <pc:docMk/>
          <pc:sldMk cId="874398427" sldId="2186"/>
        </pc:sldMkLst>
        <pc:spChg chg="add del mod">
          <ac:chgData name="Yoel Kortick" userId="167978f5-7f40-4909-85d5-d4149554ad4e" providerId="ADAL" clId="{ECA2A80C-3DD3-4FB4-8D02-13EADAE8BC06}" dt="2024-01-19T11:22:35.434" v="3499" actId="478"/>
          <ac:spMkLst>
            <pc:docMk/>
            <pc:sldMk cId="874398427" sldId="2186"/>
            <ac:spMk id="2" creationId="{E3A8D311-ADEB-1013-BD5A-91D2ABA38940}"/>
          </ac:spMkLst>
        </pc:spChg>
        <pc:spChg chg="mod">
          <ac:chgData name="Yoel Kortick" userId="167978f5-7f40-4909-85d5-d4149554ad4e" providerId="ADAL" clId="{ECA2A80C-3DD3-4FB4-8D02-13EADAE8BC06}" dt="2024-01-19T11:22:47.130" v="3516" actId="27636"/>
          <ac:spMkLst>
            <pc:docMk/>
            <pc:sldMk cId="874398427" sldId="2186"/>
            <ac:spMk id="4" creationId="{2490F34D-A7E2-4EA9-8B1A-78371A1F1CD1}"/>
          </ac:spMkLst>
        </pc:spChg>
        <pc:spChg chg="add del mod">
          <ac:chgData name="Yoel Kortick" userId="167978f5-7f40-4909-85d5-d4149554ad4e" providerId="ADAL" clId="{ECA2A80C-3DD3-4FB4-8D02-13EADAE8BC06}" dt="2024-01-19T11:22:31.834" v="3498" actId="478"/>
          <ac:spMkLst>
            <pc:docMk/>
            <pc:sldMk cId="874398427" sldId="2186"/>
            <ac:spMk id="7" creationId="{D930A020-C04C-7262-D546-5E124DE0564A}"/>
          </ac:spMkLst>
        </pc:spChg>
        <pc:spChg chg="mod">
          <ac:chgData name="Yoel Kortick" userId="167978f5-7f40-4909-85d5-d4149554ad4e" providerId="ADAL" clId="{ECA2A80C-3DD3-4FB4-8D02-13EADAE8BC06}" dt="2024-01-19T11:22:39.961" v="3512" actId="1036"/>
          <ac:spMkLst>
            <pc:docMk/>
            <pc:sldMk cId="874398427" sldId="2186"/>
            <ac:spMk id="11" creationId="{B0EB33E8-5642-45EA-1BCF-F88BDEF4AD83}"/>
          </ac:spMkLst>
        </pc:spChg>
        <pc:spChg chg="mod">
          <ac:chgData name="Yoel Kortick" userId="167978f5-7f40-4909-85d5-d4149554ad4e" providerId="ADAL" clId="{ECA2A80C-3DD3-4FB4-8D02-13EADAE8BC06}" dt="2024-01-19T11:22:39.961" v="3512" actId="1036"/>
          <ac:spMkLst>
            <pc:docMk/>
            <pc:sldMk cId="874398427" sldId="2186"/>
            <ac:spMk id="12" creationId="{A7D3F35A-650F-DDD9-D964-F94BA753587C}"/>
          </ac:spMkLst>
        </pc:spChg>
        <pc:spChg chg="del">
          <ac:chgData name="Yoel Kortick" userId="167978f5-7f40-4909-85d5-d4149554ad4e" providerId="ADAL" clId="{ECA2A80C-3DD3-4FB4-8D02-13EADAE8BC06}" dt="2024-01-19T11:19:15.650" v="3219" actId="478"/>
          <ac:spMkLst>
            <pc:docMk/>
            <pc:sldMk cId="874398427" sldId="2186"/>
            <ac:spMk id="14" creationId="{6997010B-A968-1F74-29DC-A7F721F8178D}"/>
          </ac:spMkLst>
        </pc:spChg>
        <pc:picChg chg="add del mod">
          <ac:chgData name="Yoel Kortick" userId="167978f5-7f40-4909-85d5-d4149554ad4e" providerId="ADAL" clId="{ECA2A80C-3DD3-4FB4-8D02-13EADAE8BC06}" dt="2024-01-19T11:22:31.834" v="3498" actId="478"/>
          <ac:picMkLst>
            <pc:docMk/>
            <pc:sldMk cId="874398427" sldId="2186"/>
            <ac:picMk id="6" creationId="{793192F0-11EA-246C-F3F3-1FF2E0981A67}"/>
          </ac:picMkLst>
        </pc:picChg>
        <pc:picChg chg="mod">
          <ac:chgData name="Yoel Kortick" userId="167978f5-7f40-4909-85d5-d4149554ad4e" providerId="ADAL" clId="{ECA2A80C-3DD3-4FB4-8D02-13EADAE8BC06}" dt="2024-01-19T11:22:39.961" v="3512" actId="1036"/>
          <ac:picMkLst>
            <pc:docMk/>
            <pc:sldMk cId="874398427" sldId="2186"/>
            <ac:picMk id="9" creationId="{C12F4F71-5F8F-36D3-62D6-1754389ABBEC}"/>
          </ac:picMkLst>
        </pc:picChg>
        <pc:picChg chg="mod">
          <ac:chgData name="Yoel Kortick" userId="167978f5-7f40-4909-85d5-d4149554ad4e" providerId="ADAL" clId="{ECA2A80C-3DD3-4FB4-8D02-13EADAE8BC06}" dt="2024-01-19T11:22:39.961" v="3512" actId="1036"/>
          <ac:picMkLst>
            <pc:docMk/>
            <pc:sldMk cId="874398427" sldId="2186"/>
            <ac:picMk id="16" creationId="{58C9CFC0-8B4B-581C-675D-E4007099896D}"/>
          </ac:picMkLst>
        </pc:picChg>
      </pc:sldChg>
      <pc:sldChg chg="addSp delSp modSp add mod">
        <pc:chgData name="Yoel Kortick" userId="167978f5-7f40-4909-85d5-d4149554ad4e" providerId="ADAL" clId="{ECA2A80C-3DD3-4FB4-8D02-13EADAE8BC06}" dt="2024-01-19T11:28:33.430" v="3640" actId="1076"/>
        <pc:sldMkLst>
          <pc:docMk/>
          <pc:sldMk cId="3415310585" sldId="2187"/>
        </pc:sldMkLst>
        <pc:spChg chg="mod">
          <ac:chgData name="Yoel Kortick" userId="167978f5-7f40-4909-85d5-d4149554ad4e" providerId="ADAL" clId="{ECA2A80C-3DD3-4FB4-8D02-13EADAE8BC06}" dt="2024-01-19T11:27:13.972" v="3639" actId="1035"/>
          <ac:spMkLst>
            <pc:docMk/>
            <pc:sldMk cId="3415310585" sldId="2187"/>
            <ac:spMk id="2" creationId="{E3A8D311-ADEB-1013-BD5A-91D2ABA38940}"/>
          </ac:spMkLst>
        </pc:spChg>
        <pc:spChg chg="del">
          <ac:chgData name="Yoel Kortick" userId="167978f5-7f40-4909-85d5-d4149554ad4e" providerId="ADAL" clId="{ECA2A80C-3DD3-4FB4-8D02-13EADAE8BC06}" dt="2024-01-19T11:27:02.331" v="3605" actId="478"/>
          <ac:spMkLst>
            <pc:docMk/>
            <pc:sldMk cId="3415310585" sldId="2187"/>
            <ac:spMk id="4" creationId="{2490F34D-A7E2-4EA9-8B1A-78371A1F1CD1}"/>
          </ac:spMkLst>
        </pc:spChg>
        <pc:spChg chg="mod">
          <ac:chgData name="Yoel Kortick" userId="167978f5-7f40-4909-85d5-d4149554ad4e" providerId="ADAL" clId="{ECA2A80C-3DD3-4FB4-8D02-13EADAE8BC06}" dt="2024-01-19T11:28:33.430" v="3640" actId="1076"/>
          <ac:spMkLst>
            <pc:docMk/>
            <pc:sldMk cId="3415310585" sldId="2187"/>
            <ac:spMk id="7" creationId="{D930A020-C04C-7262-D546-5E124DE0564A}"/>
          </ac:spMkLst>
        </pc:spChg>
        <pc:spChg chg="add del mod">
          <ac:chgData name="Yoel Kortick" userId="167978f5-7f40-4909-85d5-d4149554ad4e" providerId="ADAL" clId="{ECA2A80C-3DD3-4FB4-8D02-13EADAE8BC06}" dt="2024-01-19T11:27:04.439" v="3606" actId="478"/>
          <ac:spMkLst>
            <pc:docMk/>
            <pc:sldMk cId="3415310585" sldId="2187"/>
            <ac:spMk id="8" creationId="{7B4A6B85-15FF-6F2B-3FE2-CF84864F0E26}"/>
          </ac:spMkLst>
        </pc:spChg>
        <pc:spChg chg="del">
          <ac:chgData name="Yoel Kortick" userId="167978f5-7f40-4909-85d5-d4149554ad4e" providerId="ADAL" clId="{ECA2A80C-3DD3-4FB4-8D02-13EADAE8BC06}" dt="2024-01-19T11:27:07.635" v="3609" actId="478"/>
          <ac:spMkLst>
            <pc:docMk/>
            <pc:sldMk cId="3415310585" sldId="2187"/>
            <ac:spMk id="11" creationId="{B0EB33E8-5642-45EA-1BCF-F88BDEF4AD83}"/>
          </ac:spMkLst>
        </pc:spChg>
        <pc:spChg chg="del">
          <ac:chgData name="Yoel Kortick" userId="167978f5-7f40-4909-85d5-d4149554ad4e" providerId="ADAL" clId="{ECA2A80C-3DD3-4FB4-8D02-13EADAE8BC06}" dt="2024-01-19T11:27:08.268" v="3610" actId="478"/>
          <ac:spMkLst>
            <pc:docMk/>
            <pc:sldMk cId="3415310585" sldId="2187"/>
            <ac:spMk id="12" creationId="{A7D3F35A-650F-DDD9-D964-F94BA753587C}"/>
          </ac:spMkLst>
        </pc:spChg>
        <pc:picChg chg="mod">
          <ac:chgData name="Yoel Kortick" userId="167978f5-7f40-4909-85d5-d4149554ad4e" providerId="ADAL" clId="{ECA2A80C-3DD3-4FB4-8D02-13EADAE8BC06}" dt="2024-01-19T11:27:13.972" v="3639" actId="1035"/>
          <ac:picMkLst>
            <pc:docMk/>
            <pc:sldMk cId="3415310585" sldId="2187"/>
            <ac:picMk id="6" creationId="{793192F0-11EA-246C-F3F3-1FF2E0981A67}"/>
          </ac:picMkLst>
        </pc:picChg>
        <pc:picChg chg="del">
          <ac:chgData name="Yoel Kortick" userId="167978f5-7f40-4909-85d5-d4149554ad4e" providerId="ADAL" clId="{ECA2A80C-3DD3-4FB4-8D02-13EADAE8BC06}" dt="2024-01-19T11:27:05.564" v="3607" actId="478"/>
          <ac:picMkLst>
            <pc:docMk/>
            <pc:sldMk cId="3415310585" sldId="2187"/>
            <ac:picMk id="9" creationId="{C12F4F71-5F8F-36D3-62D6-1754389ABBEC}"/>
          </ac:picMkLst>
        </pc:picChg>
        <pc:picChg chg="del">
          <ac:chgData name="Yoel Kortick" userId="167978f5-7f40-4909-85d5-d4149554ad4e" providerId="ADAL" clId="{ECA2A80C-3DD3-4FB4-8D02-13EADAE8BC06}" dt="2024-01-19T11:27:06.284" v="3608" actId="478"/>
          <ac:picMkLst>
            <pc:docMk/>
            <pc:sldMk cId="3415310585" sldId="2187"/>
            <ac:picMk id="16" creationId="{58C9CFC0-8B4B-581C-675D-E4007099896D}"/>
          </ac:picMkLst>
        </pc:picChg>
      </pc:sldChg>
      <pc:sldChg chg="addSp delSp modSp mod">
        <pc:chgData name="Yoel Kortick" userId="167978f5-7f40-4909-85d5-d4149554ad4e" providerId="ADAL" clId="{ECA2A80C-3DD3-4FB4-8D02-13EADAE8BC06}" dt="2024-01-20T17:33:26.102" v="3833" actId="208"/>
        <pc:sldMkLst>
          <pc:docMk/>
          <pc:sldMk cId="1387107278" sldId="2196"/>
        </pc:sldMkLst>
        <pc:spChg chg="add mod">
          <ac:chgData name="Yoel Kortick" userId="167978f5-7f40-4909-85d5-d4149554ad4e" providerId="ADAL" clId="{ECA2A80C-3DD3-4FB4-8D02-13EADAE8BC06}" dt="2024-01-20T17:33:14.107" v="3832" actId="14100"/>
          <ac:spMkLst>
            <pc:docMk/>
            <pc:sldMk cId="1387107278" sldId="2196"/>
            <ac:spMk id="7" creationId="{42064553-B988-6042-8D10-6321BFE5F504}"/>
          </ac:spMkLst>
        </pc:spChg>
        <pc:spChg chg="mod">
          <ac:chgData name="Yoel Kortick" userId="167978f5-7f40-4909-85d5-d4149554ad4e" providerId="ADAL" clId="{ECA2A80C-3DD3-4FB4-8D02-13EADAE8BC06}" dt="2024-01-20T17:33:03.811" v="3829" actId="14100"/>
          <ac:spMkLst>
            <pc:docMk/>
            <pc:sldMk cId="1387107278" sldId="2196"/>
            <ac:spMk id="15" creationId="{0753B10D-0848-B88A-3C07-FC38063B93F5}"/>
          </ac:spMkLst>
        </pc:spChg>
        <pc:spChg chg="mod">
          <ac:chgData name="Yoel Kortick" userId="167978f5-7f40-4909-85d5-d4149554ad4e" providerId="ADAL" clId="{ECA2A80C-3DD3-4FB4-8D02-13EADAE8BC06}" dt="2024-01-20T17:33:05.767" v="3830" actId="1076"/>
          <ac:spMkLst>
            <pc:docMk/>
            <pc:sldMk cId="1387107278" sldId="2196"/>
            <ac:spMk id="18" creationId="{1FCFEFA3-6105-1869-CC22-01554FF441A9}"/>
          </ac:spMkLst>
        </pc:spChg>
        <pc:picChg chg="del">
          <ac:chgData name="Yoel Kortick" userId="167978f5-7f40-4909-85d5-d4149554ad4e" providerId="ADAL" clId="{ECA2A80C-3DD3-4FB4-8D02-13EADAE8BC06}" dt="2024-01-20T17:32:28.692" v="3825" actId="478"/>
          <ac:picMkLst>
            <pc:docMk/>
            <pc:sldMk cId="1387107278" sldId="2196"/>
            <ac:picMk id="5" creationId="{C0873BAF-5120-378A-4632-E4081BB9358C}"/>
          </ac:picMkLst>
        </pc:picChg>
        <pc:picChg chg="add mod ord">
          <ac:chgData name="Yoel Kortick" userId="167978f5-7f40-4909-85d5-d4149554ad4e" providerId="ADAL" clId="{ECA2A80C-3DD3-4FB4-8D02-13EADAE8BC06}" dt="2024-01-20T17:33:26.102" v="3833" actId="208"/>
          <ac:picMkLst>
            <pc:docMk/>
            <pc:sldMk cId="1387107278" sldId="2196"/>
            <ac:picMk id="6" creationId="{373BC4FF-AA04-9DEE-E0D2-4CCD413EE246}"/>
          </ac:picMkLst>
        </pc:picChg>
      </pc:sldChg>
      <pc:sldChg chg="addSp delSp modSp mod">
        <pc:chgData name="Yoel Kortick" userId="167978f5-7f40-4909-85d5-d4149554ad4e" providerId="ADAL" clId="{ECA2A80C-3DD3-4FB4-8D02-13EADAE8BC06}" dt="2024-01-20T17:34:52.907" v="3909" actId="14100"/>
        <pc:sldMkLst>
          <pc:docMk/>
          <pc:sldMk cId="2546307197" sldId="2197"/>
        </pc:sldMkLst>
        <pc:spChg chg="mod">
          <ac:chgData name="Yoel Kortick" userId="167978f5-7f40-4909-85d5-d4149554ad4e" providerId="ADAL" clId="{ECA2A80C-3DD3-4FB4-8D02-13EADAE8BC06}" dt="2024-01-20T17:34:04.881" v="3886" actId="313"/>
          <ac:spMkLst>
            <pc:docMk/>
            <pc:sldMk cId="2546307197" sldId="2197"/>
            <ac:spMk id="4" creationId="{2490F34D-A7E2-4EA9-8B1A-78371A1F1CD1}"/>
          </ac:spMkLst>
        </pc:spChg>
        <pc:spChg chg="add mod">
          <ac:chgData name="Yoel Kortick" userId="167978f5-7f40-4909-85d5-d4149554ad4e" providerId="ADAL" clId="{ECA2A80C-3DD3-4FB4-8D02-13EADAE8BC06}" dt="2024-01-20T17:34:52.907" v="3909" actId="14100"/>
          <ac:spMkLst>
            <pc:docMk/>
            <pc:sldMk cId="2546307197" sldId="2197"/>
            <ac:spMk id="7" creationId="{6062D101-AC11-8A76-6E22-E0CF4ADF5C56}"/>
          </ac:spMkLst>
        </pc:spChg>
        <pc:spChg chg="mod">
          <ac:chgData name="Yoel Kortick" userId="167978f5-7f40-4909-85d5-d4149554ad4e" providerId="ADAL" clId="{ECA2A80C-3DD3-4FB4-8D02-13EADAE8BC06}" dt="2024-01-20T17:34:35.961" v="3896" actId="1035"/>
          <ac:spMkLst>
            <pc:docMk/>
            <pc:sldMk cId="2546307197" sldId="2197"/>
            <ac:spMk id="11" creationId="{A91C949C-9029-382C-15D4-88F15BFF0036}"/>
          </ac:spMkLst>
        </pc:spChg>
        <pc:picChg chg="del">
          <ac:chgData name="Yoel Kortick" userId="167978f5-7f40-4909-85d5-d4149554ad4e" providerId="ADAL" clId="{ECA2A80C-3DD3-4FB4-8D02-13EADAE8BC06}" dt="2024-01-20T17:34:20.419" v="3887" actId="478"/>
          <ac:picMkLst>
            <pc:docMk/>
            <pc:sldMk cId="2546307197" sldId="2197"/>
            <ac:picMk id="5" creationId="{A79AF32E-B900-83C1-80BC-4FA0102EAC88}"/>
          </ac:picMkLst>
        </pc:picChg>
        <pc:picChg chg="add mod ord">
          <ac:chgData name="Yoel Kortick" userId="167978f5-7f40-4909-85d5-d4149554ad4e" providerId="ADAL" clId="{ECA2A80C-3DD3-4FB4-8D02-13EADAE8BC06}" dt="2024-01-20T17:34:32.313" v="3892" actId="208"/>
          <ac:picMkLst>
            <pc:docMk/>
            <pc:sldMk cId="2546307197" sldId="2197"/>
            <ac:picMk id="6" creationId="{FFC659C2-A01A-88A2-5FEE-3332C2F7761A}"/>
          </ac:picMkLst>
        </pc:picChg>
      </pc:sldChg>
      <pc:sldChg chg="addSp delSp modSp mod">
        <pc:chgData name="Yoel Kortick" userId="167978f5-7f40-4909-85d5-d4149554ad4e" providerId="ADAL" clId="{ECA2A80C-3DD3-4FB4-8D02-13EADAE8BC06}" dt="2024-01-20T17:36:16.337" v="3977" actId="14100"/>
        <pc:sldMkLst>
          <pc:docMk/>
          <pc:sldMk cId="1095306144" sldId="2198"/>
        </pc:sldMkLst>
        <pc:spChg chg="mod">
          <ac:chgData name="Yoel Kortick" userId="167978f5-7f40-4909-85d5-d4149554ad4e" providerId="ADAL" clId="{ECA2A80C-3DD3-4FB4-8D02-13EADAE8BC06}" dt="2024-01-20T17:35:37.365" v="3961" actId="6549"/>
          <ac:spMkLst>
            <pc:docMk/>
            <pc:sldMk cId="1095306144" sldId="2198"/>
            <ac:spMk id="4" creationId="{2490F34D-A7E2-4EA9-8B1A-78371A1F1CD1}"/>
          </ac:spMkLst>
        </pc:spChg>
        <pc:spChg chg="mod">
          <ac:chgData name="Yoel Kortick" userId="167978f5-7f40-4909-85d5-d4149554ad4e" providerId="ADAL" clId="{ECA2A80C-3DD3-4FB4-8D02-13EADAE8BC06}" dt="2024-01-20T17:36:04.907" v="3974" actId="14100"/>
          <ac:spMkLst>
            <pc:docMk/>
            <pc:sldMk cId="1095306144" sldId="2198"/>
            <ac:spMk id="7" creationId="{412E2AE9-7CEF-F494-2C25-C81723ACE527}"/>
          </ac:spMkLst>
        </pc:spChg>
        <pc:spChg chg="mod">
          <ac:chgData name="Yoel Kortick" userId="167978f5-7f40-4909-85d5-d4149554ad4e" providerId="ADAL" clId="{ECA2A80C-3DD3-4FB4-8D02-13EADAE8BC06}" dt="2024-01-20T17:35:59.059" v="3972" actId="14100"/>
          <ac:spMkLst>
            <pc:docMk/>
            <pc:sldMk cId="1095306144" sldId="2198"/>
            <ac:spMk id="8" creationId="{2B90F7D6-D2BA-C304-EC34-0BA3F0EDCF88}"/>
          </ac:spMkLst>
        </pc:spChg>
        <pc:spChg chg="add mod">
          <ac:chgData name="Yoel Kortick" userId="167978f5-7f40-4909-85d5-d4149554ad4e" providerId="ADAL" clId="{ECA2A80C-3DD3-4FB4-8D02-13EADAE8BC06}" dt="2024-01-20T17:36:16.337" v="3977" actId="14100"/>
          <ac:spMkLst>
            <pc:docMk/>
            <pc:sldMk cId="1095306144" sldId="2198"/>
            <ac:spMk id="9" creationId="{A86223D2-9522-92F0-37C3-374D500D6943}"/>
          </ac:spMkLst>
        </pc:spChg>
        <pc:picChg chg="add mod ord">
          <ac:chgData name="Yoel Kortick" userId="167978f5-7f40-4909-85d5-d4149554ad4e" providerId="ADAL" clId="{ECA2A80C-3DD3-4FB4-8D02-13EADAE8BC06}" dt="2024-01-20T17:36:07.162" v="3975" actId="208"/>
          <ac:picMkLst>
            <pc:docMk/>
            <pc:sldMk cId="1095306144" sldId="2198"/>
            <ac:picMk id="5" creationId="{C752644A-2147-CDDF-3E00-2FFD6B620D4F}"/>
          </ac:picMkLst>
        </pc:picChg>
        <pc:picChg chg="del">
          <ac:chgData name="Yoel Kortick" userId="167978f5-7f40-4909-85d5-d4149554ad4e" providerId="ADAL" clId="{ECA2A80C-3DD3-4FB4-8D02-13EADAE8BC06}" dt="2024-01-20T17:35:39.687" v="3962" actId="478"/>
          <ac:picMkLst>
            <pc:docMk/>
            <pc:sldMk cId="1095306144" sldId="2198"/>
            <ac:picMk id="6" creationId="{D7A34C9F-2ACF-6D4A-971C-B88D73B4C9C1}"/>
          </ac:picMkLst>
        </pc:picChg>
      </pc:sldChg>
      <pc:sldChg chg="addSp delSp modSp add mod">
        <pc:chgData name="Yoel Kortick" userId="167978f5-7f40-4909-85d5-d4149554ad4e" providerId="ADAL" clId="{ECA2A80C-3DD3-4FB4-8D02-13EADAE8BC06}" dt="2024-01-21T08:55:11.177" v="5497" actId="20577"/>
        <pc:sldMkLst>
          <pc:docMk/>
          <pc:sldMk cId="301092505" sldId="2199"/>
        </pc:sldMkLst>
        <pc:spChg chg="del mod">
          <ac:chgData name="Yoel Kortick" userId="167978f5-7f40-4909-85d5-d4149554ad4e" providerId="ADAL" clId="{ECA2A80C-3DD3-4FB4-8D02-13EADAE8BC06}" dt="2024-01-21T08:26:01.410" v="4427" actId="478"/>
          <ac:spMkLst>
            <pc:docMk/>
            <pc:sldMk cId="301092505" sldId="2199"/>
            <ac:spMk id="4" creationId="{2490F34D-A7E2-4EA9-8B1A-78371A1F1CD1}"/>
          </ac:spMkLst>
        </pc:spChg>
        <pc:spChg chg="add del mod">
          <ac:chgData name="Yoel Kortick" userId="167978f5-7f40-4909-85d5-d4149554ad4e" providerId="ADAL" clId="{ECA2A80C-3DD3-4FB4-8D02-13EADAE8BC06}" dt="2024-01-21T08:26:01.410" v="4429"/>
          <ac:spMkLst>
            <pc:docMk/>
            <pc:sldMk cId="301092505" sldId="2199"/>
            <ac:spMk id="6" creationId="{D97547E6-A38C-C196-2500-DE3AE3F139D8}"/>
          </ac:spMkLst>
        </pc:spChg>
        <pc:spChg chg="add del mod">
          <ac:chgData name="Yoel Kortick" userId="167978f5-7f40-4909-85d5-d4149554ad4e" providerId="ADAL" clId="{ECA2A80C-3DD3-4FB4-8D02-13EADAE8BC06}" dt="2024-01-21T08:26:03.817" v="4430" actId="478"/>
          <ac:spMkLst>
            <pc:docMk/>
            <pc:sldMk cId="301092505" sldId="2199"/>
            <ac:spMk id="8" creationId="{F2204071-2FE9-EE5B-9F60-4DF87B0DD56B}"/>
          </ac:spMkLst>
        </pc:spChg>
        <pc:spChg chg="add mod">
          <ac:chgData name="Yoel Kortick" userId="167978f5-7f40-4909-85d5-d4149554ad4e" providerId="ADAL" clId="{ECA2A80C-3DD3-4FB4-8D02-13EADAE8BC06}" dt="2024-01-21T08:54:51.621" v="5483" actId="20577"/>
          <ac:spMkLst>
            <pc:docMk/>
            <pc:sldMk cId="301092505" sldId="2199"/>
            <ac:spMk id="9" creationId="{DFB771D6-BA19-EB73-D4F8-A55A41AC1886}"/>
          </ac:spMkLst>
        </pc:spChg>
        <pc:spChg chg="add mod">
          <ac:chgData name="Yoel Kortick" userId="167978f5-7f40-4909-85d5-d4149554ad4e" providerId="ADAL" clId="{ECA2A80C-3DD3-4FB4-8D02-13EADAE8BC06}" dt="2024-01-21T08:55:11.177" v="5497" actId="20577"/>
          <ac:spMkLst>
            <pc:docMk/>
            <pc:sldMk cId="301092505" sldId="2199"/>
            <ac:spMk id="10" creationId="{754B034A-CF97-6F48-2A1B-EC0693A65D02}"/>
          </ac:spMkLst>
        </pc:spChg>
        <pc:spChg chg="add mod">
          <ac:chgData name="Yoel Kortick" userId="167978f5-7f40-4909-85d5-d4149554ad4e" providerId="ADAL" clId="{ECA2A80C-3DD3-4FB4-8D02-13EADAE8BC06}" dt="2024-01-21T08:53:12.141" v="5463" actId="207"/>
          <ac:spMkLst>
            <pc:docMk/>
            <pc:sldMk cId="301092505" sldId="2199"/>
            <ac:spMk id="11" creationId="{CA6BF653-FF2E-B098-73F0-8B6760EAD47F}"/>
          </ac:spMkLst>
        </pc:spChg>
        <pc:spChg chg="add mod">
          <ac:chgData name="Yoel Kortick" userId="167978f5-7f40-4909-85d5-d4149554ad4e" providerId="ADAL" clId="{ECA2A80C-3DD3-4FB4-8D02-13EADAE8BC06}" dt="2024-01-21T08:53:19.971" v="5464" actId="207"/>
          <ac:spMkLst>
            <pc:docMk/>
            <pc:sldMk cId="301092505" sldId="2199"/>
            <ac:spMk id="12" creationId="{D383952E-041F-5B66-B54E-55C02023AB4F}"/>
          </ac:spMkLst>
        </pc:spChg>
        <pc:spChg chg="add mod">
          <ac:chgData name="Yoel Kortick" userId="167978f5-7f40-4909-85d5-d4149554ad4e" providerId="ADAL" clId="{ECA2A80C-3DD3-4FB4-8D02-13EADAE8BC06}" dt="2024-01-21T08:53:27.547" v="5465" actId="207"/>
          <ac:spMkLst>
            <pc:docMk/>
            <pc:sldMk cId="301092505" sldId="2199"/>
            <ac:spMk id="13" creationId="{66ACDACF-C85B-8F19-9386-7D586E6109BA}"/>
          </ac:spMkLst>
        </pc:spChg>
        <pc:spChg chg="add mod">
          <ac:chgData name="Yoel Kortick" userId="167978f5-7f40-4909-85d5-d4149554ad4e" providerId="ADAL" clId="{ECA2A80C-3DD3-4FB4-8D02-13EADAE8BC06}" dt="2024-01-21T08:54:05.029" v="5468" actId="207"/>
          <ac:spMkLst>
            <pc:docMk/>
            <pc:sldMk cId="301092505" sldId="2199"/>
            <ac:spMk id="14" creationId="{763C44D5-4456-E46E-0FC4-28D4CA896B6F}"/>
          </ac:spMkLst>
        </pc:spChg>
        <pc:spChg chg="add mod">
          <ac:chgData name="Yoel Kortick" userId="167978f5-7f40-4909-85d5-d4149554ad4e" providerId="ADAL" clId="{ECA2A80C-3DD3-4FB4-8D02-13EADAE8BC06}" dt="2024-01-21T08:54:12.750" v="5469" actId="207"/>
          <ac:spMkLst>
            <pc:docMk/>
            <pc:sldMk cId="301092505" sldId="2199"/>
            <ac:spMk id="15" creationId="{4BE3724E-259C-A945-D327-6FFCB06E5FE9}"/>
          </ac:spMkLst>
        </pc:spChg>
        <pc:picChg chg="add del mod">
          <ac:chgData name="Yoel Kortick" userId="167978f5-7f40-4909-85d5-d4149554ad4e" providerId="ADAL" clId="{ECA2A80C-3DD3-4FB4-8D02-13EADAE8BC06}" dt="2024-01-21T08:51:10.049" v="5360" actId="478"/>
          <ac:picMkLst>
            <pc:docMk/>
            <pc:sldMk cId="301092505" sldId="2199"/>
            <ac:picMk id="5" creationId="{8C400F33-46F2-6552-C889-220F667F3907}"/>
          </ac:picMkLst>
        </pc:picChg>
      </pc:sldChg>
      <pc:sldChg chg="addSp modSp add mod">
        <pc:chgData name="Yoel Kortick" userId="167978f5-7f40-4909-85d5-d4149554ad4e" providerId="ADAL" clId="{ECA2A80C-3DD3-4FB4-8D02-13EADAE8BC06}" dt="2024-01-21T09:00:58.068" v="5699" actId="11529"/>
        <pc:sldMkLst>
          <pc:docMk/>
          <pc:sldMk cId="1133217934" sldId="2200"/>
        </pc:sldMkLst>
        <pc:spChg chg="mod">
          <ac:chgData name="Yoel Kortick" userId="167978f5-7f40-4909-85d5-d4149554ad4e" providerId="ADAL" clId="{ECA2A80C-3DD3-4FB4-8D02-13EADAE8BC06}" dt="2024-01-21T09:00:32.588" v="5682" actId="14100"/>
          <ac:spMkLst>
            <pc:docMk/>
            <pc:sldMk cId="1133217934" sldId="2200"/>
            <ac:spMk id="4" creationId="{2490F34D-A7E2-4EA9-8B1A-78371A1F1CD1}"/>
          </ac:spMkLst>
        </pc:spChg>
        <pc:spChg chg="add">
          <ac:chgData name="Yoel Kortick" userId="167978f5-7f40-4909-85d5-d4149554ad4e" providerId="ADAL" clId="{ECA2A80C-3DD3-4FB4-8D02-13EADAE8BC06}" dt="2024-01-21T09:00:43.895" v="5690" actId="11529"/>
          <ac:spMkLst>
            <pc:docMk/>
            <pc:sldMk cId="1133217934" sldId="2200"/>
            <ac:spMk id="6" creationId="{BE8202EC-119F-33FD-AA6C-F71B4FA7570F}"/>
          </ac:spMkLst>
        </pc:spChg>
        <pc:spChg chg="add mod">
          <ac:chgData name="Yoel Kortick" userId="167978f5-7f40-4909-85d5-d4149554ad4e" providerId="ADAL" clId="{ECA2A80C-3DD3-4FB4-8D02-13EADAE8BC06}" dt="2024-01-21T09:00:50.540" v="5698" actId="1035"/>
          <ac:spMkLst>
            <pc:docMk/>
            <pc:sldMk cId="1133217934" sldId="2200"/>
            <ac:spMk id="7" creationId="{03EC0119-5461-B9D7-D835-90B1E5C42F81}"/>
          </ac:spMkLst>
        </pc:spChg>
        <pc:picChg chg="add mod">
          <ac:chgData name="Yoel Kortick" userId="167978f5-7f40-4909-85d5-d4149554ad4e" providerId="ADAL" clId="{ECA2A80C-3DD3-4FB4-8D02-13EADAE8BC06}" dt="2024-01-21T09:00:38.908" v="5689" actId="208"/>
          <ac:picMkLst>
            <pc:docMk/>
            <pc:sldMk cId="1133217934" sldId="2200"/>
            <ac:picMk id="5" creationId="{5E6B13C0-0E1F-6882-0DB9-6F36B46667AF}"/>
          </ac:picMkLst>
        </pc:picChg>
        <pc:cxnChg chg="add">
          <ac:chgData name="Yoel Kortick" userId="167978f5-7f40-4909-85d5-d4149554ad4e" providerId="ADAL" clId="{ECA2A80C-3DD3-4FB4-8D02-13EADAE8BC06}" dt="2024-01-21T09:00:58.068" v="5699" actId="11529"/>
          <ac:cxnSpMkLst>
            <pc:docMk/>
            <pc:sldMk cId="1133217934" sldId="2200"/>
            <ac:cxnSpMk id="9" creationId="{147628E2-73DE-6F75-CD10-825218918F39}"/>
          </ac:cxnSpMkLst>
        </pc:cxnChg>
      </pc:sldChg>
      <pc:sldChg chg="addSp delSp modSp add mod">
        <pc:chgData name="Yoel Kortick" userId="167978f5-7f40-4909-85d5-d4149554ad4e" providerId="ADAL" clId="{ECA2A80C-3DD3-4FB4-8D02-13EADAE8BC06}" dt="2024-01-21T09:02:05.847" v="5723" actId="478"/>
        <pc:sldMkLst>
          <pc:docMk/>
          <pc:sldMk cId="2833982074" sldId="2201"/>
        </pc:sldMkLst>
        <pc:spChg chg="mod">
          <ac:chgData name="Yoel Kortick" userId="167978f5-7f40-4909-85d5-d4149554ad4e" providerId="ADAL" clId="{ECA2A80C-3DD3-4FB4-8D02-13EADAE8BC06}" dt="2024-01-21T09:01:46.952" v="5715" actId="20577"/>
          <ac:spMkLst>
            <pc:docMk/>
            <pc:sldMk cId="2833982074" sldId="2201"/>
            <ac:spMk id="4" creationId="{2490F34D-A7E2-4EA9-8B1A-78371A1F1CD1}"/>
          </ac:spMkLst>
        </pc:spChg>
        <pc:spChg chg="mod">
          <ac:chgData name="Yoel Kortick" userId="167978f5-7f40-4909-85d5-d4149554ad4e" providerId="ADAL" clId="{ECA2A80C-3DD3-4FB4-8D02-13EADAE8BC06}" dt="2024-01-21T09:02:00.587" v="5720" actId="14100"/>
          <ac:spMkLst>
            <pc:docMk/>
            <pc:sldMk cId="2833982074" sldId="2201"/>
            <ac:spMk id="6" creationId="{BE8202EC-119F-33FD-AA6C-F71B4FA7570F}"/>
          </ac:spMkLst>
        </pc:spChg>
        <pc:spChg chg="del">
          <ac:chgData name="Yoel Kortick" userId="167978f5-7f40-4909-85d5-d4149554ad4e" providerId="ADAL" clId="{ECA2A80C-3DD3-4FB4-8D02-13EADAE8BC06}" dt="2024-01-21T09:02:04.945" v="5722" actId="478"/>
          <ac:spMkLst>
            <pc:docMk/>
            <pc:sldMk cId="2833982074" sldId="2201"/>
            <ac:spMk id="7" creationId="{03EC0119-5461-B9D7-D835-90B1E5C42F81}"/>
          </ac:spMkLst>
        </pc:spChg>
        <pc:picChg chg="del">
          <ac:chgData name="Yoel Kortick" userId="167978f5-7f40-4909-85d5-d4149554ad4e" providerId="ADAL" clId="{ECA2A80C-3DD3-4FB4-8D02-13EADAE8BC06}" dt="2024-01-21T09:01:50.165" v="5716" actId="478"/>
          <ac:picMkLst>
            <pc:docMk/>
            <pc:sldMk cId="2833982074" sldId="2201"/>
            <ac:picMk id="5" creationId="{5E6B13C0-0E1F-6882-0DB9-6F36B46667AF}"/>
          </ac:picMkLst>
        </pc:picChg>
        <pc:picChg chg="add mod ord">
          <ac:chgData name="Yoel Kortick" userId="167978f5-7f40-4909-85d5-d4149554ad4e" providerId="ADAL" clId="{ECA2A80C-3DD3-4FB4-8D02-13EADAE8BC06}" dt="2024-01-21T09:02:02.558" v="5721" actId="208"/>
          <ac:picMkLst>
            <pc:docMk/>
            <pc:sldMk cId="2833982074" sldId="2201"/>
            <ac:picMk id="8" creationId="{D28BC434-471F-DD9A-5506-9186F959FF01}"/>
          </ac:picMkLst>
        </pc:picChg>
        <pc:cxnChg chg="del">
          <ac:chgData name="Yoel Kortick" userId="167978f5-7f40-4909-85d5-d4149554ad4e" providerId="ADAL" clId="{ECA2A80C-3DD3-4FB4-8D02-13EADAE8BC06}" dt="2024-01-21T09:02:05.847" v="5723" actId="478"/>
          <ac:cxnSpMkLst>
            <pc:docMk/>
            <pc:sldMk cId="2833982074" sldId="2201"/>
            <ac:cxnSpMk id="9" creationId="{147628E2-73DE-6F75-CD10-825218918F39}"/>
          </ac:cxnSpMkLst>
        </pc:cxnChg>
      </pc:sldChg>
      <pc:sldChg chg="addSp delSp modSp add mod">
        <pc:chgData name="Yoel Kortick" userId="167978f5-7f40-4909-85d5-d4149554ad4e" providerId="ADAL" clId="{ECA2A80C-3DD3-4FB4-8D02-13EADAE8BC06}" dt="2024-01-21T09:13:28.331" v="5764" actId="208"/>
        <pc:sldMkLst>
          <pc:docMk/>
          <pc:sldMk cId="3706920099" sldId="2202"/>
        </pc:sldMkLst>
        <pc:spChg chg="mod">
          <ac:chgData name="Yoel Kortick" userId="167978f5-7f40-4909-85d5-d4149554ad4e" providerId="ADAL" clId="{ECA2A80C-3DD3-4FB4-8D02-13EADAE8BC06}" dt="2024-01-21T09:13:10.360" v="5732" actId="20577"/>
          <ac:spMkLst>
            <pc:docMk/>
            <pc:sldMk cId="3706920099" sldId="2202"/>
            <ac:spMk id="4" creationId="{2490F34D-A7E2-4EA9-8B1A-78371A1F1CD1}"/>
          </ac:spMkLst>
        </pc:spChg>
        <pc:spChg chg="mod">
          <ac:chgData name="Yoel Kortick" userId="167978f5-7f40-4909-85d5-d4149554ad4e" providerId="ADAL" clId="{ECA2A80C-3DD3-4FB4-8D02-13EADAE8BC06}" dt="2024-01-21T09:13:25.513" v="5763" actId="1038"/>
          <ac:spMkLst>
            <pc:docMk/>
            <pc:sldMk cId="3706920099" sldId="2202"/>
            <ac:spMk id="6" creationId="{BE8202EC-119F-33FD-AA6C-F71B4FA7570F}"/>
          </ac:spMkLst>
        </pc:spChg>
        <pc:picChg chg="add mod ord">
          <ac:chgData name="Yoel Kortick" userId="167978f5-7f40-4909-85d5-d4149554ad4e" providerId="ADAL" clId="{ECA2A80C-3DD3-4FB4-8D02-13EADAE8BC06}" dt="2024-01-21T09:13:28.331" v="5764" actId="208"/>
          <ac:picMkLst>
            <pc:docMk/>
            <pc:sldMk cId="3706920099" sldId="2202"/>
            <ac:picMk id="5" creationId="{83F27350-5386-615C-A871-12A64DFFF843}"/>
          </ac:picMkLst>
        </pc:picChg>
        <pc:picChg chg="del">
          <ac:chgData name="Yoel Kortick" userId="167978f5-7f40-4909-85d5-d4149554ad4e" providerId="ADAL" clId="{ECA2A80C-3DD3-4FB4-8D02-13EADAE8BC06}" dt="2024-01-21T09:13:12.868" v="5733" actId="478"/>
          <ac:picMkLst>
            <pc:docMk/>
            <pc:sldMk cId="3706920099" sldId="2202"/>
            <ac:picMk id="8" creationId="{D28BC434-471F-DD9A-5506-9186F959FF01}"/>
          </ac:picMkLst>
        </pc:picChg>
      </pc:sldChg>
      <pc:sldChg chg="addSp delSp modSp add mod">
        <pc:chgData name="Yoel Kortick" userId="167978f5-7f40-4909-85d5-d4149554ad4e" providerId="ADAL" clId="{ECA2A80C-3DD3-4FB4-8D02-13EADAE8BC06}" dt="2024-01-21T09:17:20.372" v="5864" actId="167"/>
        <pc:sldMkLst>
          <pc:docMk/>
          <pc:sldMk cId="1717784100" sldId="2203"/>
        </pc:sldMkLst>
        <pc:spChg chg="mod">
          <ac:chgData name="Yoel Kortick" userId="167978f5-7f40-4909-85d5-d4149554ad4e" providerId="ADAL" clId="{ECA2A80C-3DD3-4FB4-8D02-13EADAE8BC06}" dt="2024-01-21T09:16:57.954" v="5850" actId="14100"/>
          <ac:spMkLst>
            <pc:docMk/>
            <pc:sldMk cId="1717784100" sldId="2203"/>
            <ac:spMk id="4" creationId="{2490F34D-A7E2-4EA9-8B1A-78371A1F1CD1}"/>
          </ac:spMkLst>
        </pc:spChg>
        <pc:spChg chg="mod">
          <ac:chgData name="Yoel Kortick" userId="167978f5-7f40-4909-85d5-d4149554ad4e" providerId="ADAL" clId="{ECA2A80C-3DD3-4FB4-8D02-13EADAE8BC06}" dt="2024-01-21T09:17:16.359" v="5863" actId="1038"/>
          <ac:spMkLst>
            <pc:docMk/>
            <pc:sldMk cId="1717784100" sldId="2203"/>
            <ac:spMk id="6" creationId="{BE8202EC-119F-33FD-AA6C-F71B4FA7570F}"/>
          </ac:spMkLst>
        </pc:spChg>
        <pc:picChg chg="del">
          <ac:chgData name="Yoel Kortick" userId="167978f5-7f40-4909-85d5-d4149554ad4e" providerId="ADAL" clId="{ECA2A80C-3DD3-4FB4-8D02-13EADAE8BC06}" dt="2024-01-21T09:16:47.014" v="5846" actId="478"/>
          <ac:picMkLst>
            <pc:docMk/>
            <pc:sldMk cId="1717784100" sldId="2203"/>
            <ac:picMk id="5" creationId="{83F27350-5386-615C-A871-12A64DFFF843}"/>
          </ac:picMkLst>
        </pc:picChg>
        <pc:picChg chg="add mod ord">
          <ac:chgData name="Yoel Kortick" userId="167978f5-7f40-4909-85d5-d4149554ad4e" providerId="ADAL" clId="{ECA2A80C-3DD3-4FB4-8D02-13EADAE8BC06}" dt="2024-01-21T09:17:20.372" v="5864" actId="167"/>
          <ac:picMkLst>
            <pc:docMk/>
            <pc:sldMk cId="1717784100" sldId="2203"/>
            <ac:picMk id="7" creationId="{AE602818-171D-AB35-4C8D-C5DC9F4500F1}"/>
          </ac:picMkLst>
        </pc:picChg>
      </pc:sldChg>
      <pc:sldChg chg="addSp delSp modSp add mod">
        <pc:chgData name="Yoel Kortick" userId="167978f5-7f40-4909-85d5-d4149554ad4e" providerId="ADAL" clId="{ECA2A80C-3DD3-4FB4-8D02-13EADAE8BC06}" dt="2024-01-21T11:19:01.258" v="6207" actId="208"/>
        <pc:sldMkLst>
          <pc:docMk/>
          <pc:sldMk cId="35122895" sldId="2204"/>
        </pc:sldMkLst>
        <pc:spChg chg="mod">
          <ac:chgData name="Yoel Kortick" userId="167978f5-7f40-4909-85d5-d4149554ad4e" providerId="ADAL" clId="{ECA2A80C-3DD3-4FB4-8D02-13EADAE8BC06}" dt="2024-01-21T11:12:00.962" v="5929" actId="20577"/>
          <ac:spMkLst>
            <pc:docMk/>
            <pc:sldMk cId="35122895" sldId="2204"/>
            <ac:spMk id="4" creationId="{2490F34D-A7E2-4EA9-8B1A-78371A1F1CD1}"/>
          </ac:spMkLst>
        </pc:spChg>
        <pc:spChg chg="del">
          <ac:chgData name="Yoel Kortick" userId="167978f5-7f40-4909-85d5-d4149554ad4e" providerId="ADAL" clId="{ECA2A80C-3DD3-4FB4-8D02-13EADAE8BC06}" dt="2024-01-21T11:11:28.631" v="5866" actId="478"/>
          <ac:spMkLst>
            <pc:docMk/>
            <pc:sldMk cId="35122895" sldId="2204"/>
            <ac:spMk id="6" creationId="{BE8202EC-119F-33FD-AA6C-F71B4FA7570F}"/>
          </ac:spMkLst>
        </pc:spChg>
        <pc:spChg chg="add mod">
          <ac:chgData name="Yoel Kortick" userId="167978f5-7f40-4909-85d5-d4149554ad4e" providerId="ADAL" clId="{ECA2A80C-3DD3-4FB4-8D02-13EADAE8BC06}" dt="2024-01-21T11:15:23.985" v="6115" actId="20577"/>
          <ac:spMkLst>
            <pc:docMk/>
            <pc:sldMk cId="35122895" sldId="2204"/>
            <ac:spMk id="8" creationId="{3240E6EB-35FE-A05A-8005-C97FB5837911}"/>
          </ac:spMkLst>
        </pc:spChg>
        <pc:spChg chg="add mod">
          <ac:chgData name="Yoel Kortick" userId="167978f5-7f40-4909-85d5-d4149554ad4e" providerId="ADAL" clId="{ECA2A80C-3DD3-4FB4-8D02-13EADAE8BC06}" dt="2024-01-21T11:18:59.607" v="6206" actId="14100"/>
          <ac:spMkLst>
            <pc:docMk/>
            <pc:sldMk cId="35122895" sldId="2204"/>
            <ac:spMk id="9" creationId="{F73D6DD3-9C67-9CD6-ECF5-9FAF7C83DCDF}"/>
          </ac:spMkLst>
        </pc:spChg>
        <pc:spChg chg="add mod">
          <ac:chgData name="Yoel Kortick" userId="167978f5-7f40-4909-85d5-d4149554ad4e" providerId="ADAL" clId="{ECA2A80C-3DD3-4FB4-8D02-13EADAE8BC06}" dt="2024-01-21T11:18:55.608" v="6204" actId="14100"/>
          <ac:spMkLst>
            <pc:docMk/>
            <pc:sldMk cId="35122895" sldId="2204"/>
            <ac:spMk id="12" creationId="{7DDCAA47-D700-0F71-CEA0-A666B2A5A4C5}"/>
          </ac:spMkLst>
        </pc:spChg>
        <pc:picChg chg="add del mod">
          <ac:chgData name="Yoel Kortick" userId="167978f5-7f40-4909-85d5-d4149554ad4e" providerId="ADAL" clId="{ECA2A80C-3DD3-4FB4-8D02-13EADAE8BC06}" dt="2024-01-21T11:18:37.090" v="6194" actId="478"/>
          <ac:picMkLst>
            <pc:docMk/>
            <pc:sldMk cId="35122895" sldId="2204"/>
            <ac:picMk id="5" creationId="{62759D07-3BDD-8AD4-C209-5F6149AF925C}"/>
          </ac:picMkLst>
        </pc:picChg>
        <pc:picChg chg="del">
          <ac:chgData name="Yoel Kortick" userId="167978f5-7f40-4909-85d5-d4149554ad4e" providerId="ADAL" clId="{ECA2A80C-3DD3-4FB4-8D02-13EADAE8BC06}" dt="2024-01-21T11:11:28.631" v="5866" actId="478"/>
          <ac:picMkLst>
            <pc:docMk/>
            <pc:sldMk cId="35122895" sldId="2204"/>
            <ac:picMk id="7" creationId="{AE602818-171D-AB35-4C8D-C5DC9F4500F1}"/>
          </ac:picMkLst>
        </pc:picChg>
        <pc:picChg chg="add mod ord">
          <ac:chgData name="Yoel Kortick" userId="167978f5-7f40-4909-85d5-d4149554ad4e" providerId="ADAL" clId="{ECA2A80C-3DD3-4FB4-8D02-13EADAE8BC06}" dt="2024-01-21T11:19:01.258" v="6207" actId="208"/>
          <ac:picMkLst>
            <pc:docMk/>
            <pc:sldMk cId="35122895" sldId="2204"/>
            <ac:picMk id="11" creationId="{C9692CBD-FC22-B3F6-757A-87E436B992AA}"/>
          </ac:picMkLst>
        </pc:picChg>
      </pc:sldChg>
      <pc:sldChg chg="addSp delSp modSp add mod">
        <pc:chgData name="Yoel Kortick" userId="167978f5-7f40-4909-85d5-d4149554ad4e" providerId="ADAL" clId="{ECA2A80C-3DD3-4FB4-8D02-13EADAE8BC06}" dt="2024-01-21T11:17:21.623" v="6193" actId="208"/>
        <pc:sldMkLst>
          <pc:docMk/>
          <pc:sldMk cId="2802026933" sldId="2205"/>
        </pc:sldMkLst>
        <pc:spChg chg="mod">
          <ac:chgData name="Yoel Kortick" userId="167978f5-7f40-4909-85d5-d4149554ad4e" providerId="ADAL" clId="{ECA2A80C-3DD3-4FB4-8D02-13EADAE8BC06}" dt="2024-01-21T11:16:24.195" v="6186" actId="14100"/>
          <ac:spMkLst>
            <pc:docMk/>
            <pc:sldMk cId="2802026933" sldId="2205"/>
            <ac:spMk id="4" creationId="{2490F34D-A7E2-4EA9-8B1A-78371A1F1CD1}"/>
          </ac:spMkLst>
        </pc:spChg>
        <pc:spChg chg="del mod">
          <ac:chgData name="Yoel Kortick" userId="167978f5-7f40-4909-85d5-d4149554ad4e" providerId="ADAL" clId="{ECA2A80C-3DD3-4FB4-8D02-13EADAE8BC06}" dt="2024-01-21T11:16:28.659" v="6187" actId="478"/>
          <ac:spMkLst>
            <pc:docMk/>
            <pc:sldMk cId="2802026933" sldId="2205"/>
            <ac:spMk id="8" creationId="{3240E6EB-35FE-A05A-8005-C97FB5837911}"/>
          </ac:spMkLst>
        </pc:spChg>
        <pc:spChg chg="del">
          <ac:chgData name="Yoel Kortick" userId="167978f5-7f40-4909-85d5-d4149554ad4e" providerId="ADAL" clId="{ECA2A80C-3DD3-4FB4-8D02-13EADAE8BC06}" dt="2024-01-21T11:15:13.730" v="6111" actId="478"/>
          <ac:spMkLst>
            <pc:docMk/>
            <pc:sldMk cId="2802026933" sldId="2205"/>
            <ac:spMk id="9" creationId="{F73D6DD3-9C67-9CD6-ECF5-9FAF7C83DCDF}"/>
          </ac:spMkLst>
        </pc:spChg>
        <pc:picChg chg="del">
          <ac:chgData name="Yoel Kortick" userId="167978f5-7f40-4909-85d5-d4149554ad4e" providerId="ADAL" clId="{ECA2A80C-3DD3-4FB4-8D02-13EADAE8BC06}" dt="2024-01-21T11:14:29.319" v="6050" actId="478"/>
          <ac:picMkLst>
            <pc:docMk/>
            <pc:sldMk cId="2802026933" sldId="2205"/>
            <ac:picMk id="5" creationId="{62759D07-3BDD-8AD4-C209-5F6149AF925C}"/>
          </ac:picMkLst>
        </pc:picChg>
        <pc:picChg chg="add del mod ord">
          <ac:chgData name="Yoel Kortick" userId="167978f5-7f40-4909-85d5-d4149554ad4e" providerId="ADAL" clId="{ECA2A80C-3DD3-4FB4-8D02-13EADAE8BC06}" dt="2024-01-21T11:15:51.314" v="6116" actId="478"/>
          <ac:picMkLst>
            <pc:docMk/>
            <pc:sldMk cId="2802026933" sldId="2205"/>
            <ac:picMk id="6" creationId="{9CBE8034-1E66-4D46-80F2-B97A4DEC2BCE}"/>
          </ac:picMkLst>
        </pc:picChg>
        <pc:picChg chg="add mod">
          <ac:chgData name="Yoel Kortick" userId="167978f5-7f40-4909-85d5-d4149554ad4e" providerId="ADAL" clId="{ECA2A80C-3DD3-4FB4-8D02-13EADAE8BC06}" dt="2024-01-21T11:17:21.623" v="6193" actId="208"/>
          <ac:picMkLst>
            <pc:docMk/>
            <pc:sldMk cId="2802026933" sldId="2205"/>
            <ac:picMk id="10" creationId="{AA4DFDD9-5841-73E0-C865-F47744ACFB15}"/>
          </ac:picMkLst>
        </pc:picChg>
      </pc:sldChg>
      <pc:sldChg chg="addSp delSp modSp add mod">
        <pc:chgData name="Yoel Kortick" userId="167978f5-7f40-4909-85d5-d4149554ad4e" providerId="ADAL" clId="{ECA2A80C-3DD3-4FB4-8D02-13EADAE8BC06}" dt="2024-01-21T11:20:20.749" v="6290" actId="167"/>
        <pc:sldMkLst>
          <pc:docMk/>
          <pc:sldMk cId="1129136855" sldId="2206"/>
        </pc:sldMkLst>
        <pc:spChg chg="mod">
          <ac:chgData name="Yoel Kortick" userId="167978f5-7f40-4909-85d5-d4149554ad4e" providerId="ADAL" clId="{ECA2A80C-3DD3-4FB4-8D02-13EADAE8BC06}" dt="2024-01-21T11:19:44.552" v="6282" actId="20577"/>
          <ac:spMkLst>
            <pc:docMk/>
            <pc:sldMk cId="1129136855" sldId="2206"/>
            <ac:spMk id="8" creationId="{3240E6EB-35FE-A05A-8005-C97FB5837911}"/>
          </ac:spMkLst>
        </pc:spChg>
        <pc:spChg chg="del">
          <ac:chgData name="Yoel Kortick" userId="167978f5-7f40-4909-85d5-d4149554ad4e" providerId="ADAL" clId="{ECA2A80C-3DD3-4FB4-8D02-13EADAE8BC06}" dt="2024-01-21T11:19:47.540" v="6283" actId="478"/>
          <ac:spMkLst>
            <pc:docMk/>
            <pc:sldMk cId="1129136855" sldId="2206"/>
            <ac:spMk id="9" creationId="{F73D6DD3-9C67-9CD6-ECF5-9FAF7C83DCDF}"/>
          </ac:spMkLst>
        </pc:spChg>
        <pc:spChg chg="del">
          <ac:chgData name="Yoel Kortick" userId="167978f5-7f40-4909-85d5-d4149554ad4e" providerId="ADAL" clId="{ECA2A80C-3DD3-4FB4-8D02-13EADAE8BC06}" dt="2024-01-21T11:19:48.323" v="6284" actId="478"/>
          <ac:spMkLst>
            <pc:docMk/>
            <pc:sldMk cId="1129136855" sldId="2206"/>
            <ac:spMk id="12" creationId="{7DDCAA47-D700-0F71-CEA0-A666B2A5A4C5}"/>
          </ac:spMkLst>
        </pc:spChg>
        <pc:picChg chg="add mod ord">
          <ac:chgData name="Yoel Kortick" userId="167978f5-7f40-4909-85d5-d4149554ad4e" providerId="ADAL" clId="{ECA2A80C-3DD3-4FB4-8D02-13EADAE8BC06}" dt="2024-01-21T11:20:20.749" v="6290" actId="167"/>
          <ac:picMkLst>
            <pc:docMk/>
            <pc:sldMk cId="1129136855" sldId="2206"/>
            <ac:picMk id="5" creationId="{5B2BE072-DC5B-4B33-8313-4E85F6AD65B6}"/>
          </ac:picMkLst>
        </pc:picChg>
        <pc:picChg chg="del">
          <ac:chgData name="Yoel Kortick" userId="167978f5-7f40-4909-85d5-d4149554ad4e" providerId="ADAL" clId="{ECA2A80C-3DD3-4FB4-8D02-13EADAE8BC06}" dt="2024-01-21T11:19:22.234" v="6209" actId="478"/>
          <ac:picMkLst>
            <pc:docMk/>
            <pc:sldMk cId="1129136855" sldId="2206"/>
            <ac:picMk id="11" creationId="{C9692CBD-FC22-B3F6-757A-87E436B992AA}"/>
          </ac:picMkLst>
        </pc:picChg>
      </pc:sldChg>
      <pc:sldChg chg="addSp delSp modSp add mod">
        <pc:chgData name="Yoel Kortick" userId="167978f5-7f40-4909-85d5-d4149554ad4e" providerId="ADAL" clId="{ECA2A80C-3DD3-4FB4-8D02-13EADAE8BC06}" dt="2024-01-21T11:22:10.520" v="6405" actId="20577"/>
        <pc:sldMkLst>
          <pc:docMk/>
          <pc:sldMk cId="1501880531" sldId="2207"/>
        </pc:sldMkLst>
        <pc:spChg chg="add mod">
          <ac:chgData name="Yoel Kortick" userId="167978f5-7f40-4909-85d5-d4149554ad4e" providerId="ADAL" clId="{ECA2A80C-3DD3-4FB4-8D02-13EADAE8BC06}" dt="2024-01-21T11:22:10.520" v="6405" actId="20577"/>
          <ac:spMkLst>
            <pc:docMk/>
            <pc:sldMk cId="1501880531" sldId="2207"/>
            <ac:spMk id="6" creationId="{D5C0F4F0-3A4E-30DD-3E80-C1F0B8F070AC}"/>
          </ac:spMkLst>
        </pc:spChg>
        <pc:picChg chg="add mod">
          <ac:chgData name="Yoel Kortick" userId="167978f5-7f40-4909-85d5-d4149554ad4e" providerId="ADAL" clId="{ECA2A80C-3DD3-4FB4-8D02-13EADAE8BC06}" dt="2024-01-21T11:21:14.286" v="6299" actId="208"/>
          <ac:picMkLst>
            <pc:docMk/>
            <pc:sldMk cId="1501880531" sldId="2207"/>
            <ac:picMk id="5" creationId="{B5938FE3-D8B9-D721-96E7-87173C103A18}"/>
          </ac:picMkLst>
        </pc:picChg>
        <pc:picChg chg="del">
          <ac:chgData name="Yoel Kortick" userId="167978f5-7f40-4909-85d5-d4149554ad4e" providerId="ADAL" clId="{ECA2A80C-3DD3-4FB4-8D02-13EADAE8BC06}" dt="2024-01-21T11:21:07.499" v="6292" actId="478"/>
          <ac:picMkLst>
            <pc:docMk/>
            <pc:sldMk cId="1501880531" sldId="2207"/>
            <ac:picMk id="10" creationId="{AA4DFDD9-5841-73E0-C865-F47744ACFB15}"/>
          </ac:picMkLst>
        </pc:picChg>
      </pc:sldChg>
      <pc:sldChg chg="addSp delSp modSp add mod">
        <pc:chgData name="Yoel Kortick" userId="167978f5-7f40-4909-85d5-d4149554ad4e" providerId="ADAL" clId="{ECA2A80C-3DD3-4FB4-8D02-13EADAE8BC06}" dt="2024-01-21T11:26:55.634" v="6586" actId="1037"/>
        <pc:sldMkLst>
          <pc:docMk/>
          <pc:sldMk cId="2555640962" sldId="2208"/>
        </pc:sldMkLst>
        <pc:spChg chg="mod">
          <ac:chgData name="Yoel Kortick" userId="167978f5-7f40-4909-85d5-d4149554ad4e" providerId="ADAL" clId="{ECA2A80C-3DD3-4FB4-8D02-13EADAE8BC06}" dt="2024-01-21T11:23:13.290" v="6478" actId="6549"/>
          <ac:spMkLst>
            <pc:docMk/>
            <pc:sldMk cId="2555640962" sldId="2208"/>
            <ac:spMk id="4" creationId="{2490F34D-A7E2-4EA9-8B1A-78371A1F1CD1}"/>
          </ac:spMkLst>
        </pc:spChg>
        <pc:spChg chg="del">
          <ac:chgData name="Yoel Kortick" userId="167978f5-7f40-4909-85d5-d4149554ad4e" providerId="ADAL" clId="{ECA2A80C-3DD3-4FB4-8D02-13EADAE8BC06}" dt="2024-01-21T11:24:55.126" v="6488" actId="478"/>
          <ac:spMkLst>
            <pc:docMk/>
            <pc:sldMk cId="2555640962" sldId="2208"/>
            <ac:spMk id="6" creationId="{D5C0F4F0-3A4E-30DD-3E80-C1F0B8F070AC}"/>
          </ac:spMkLst>
        </pc:spChg>
        <pc:spChg chg="add">
          <ac:chgData name="Yoel Kortick" userId="167978f5-7f40-4909-85d5-d4149554ad4e" providerId="ADAL" clId="{ECA2A80C-3DD3-4FB4-8D02-13EADAE8BC06}" dt="2024-01-21T11:25:00.719" v="6489" actId="11529"/>
          <ac:spMkLst>
            <pc:docMk/>
            <pc:sldMk cId="2555640962" sldId="2208"/>
            <ac:spMk id="8" creationId="{19CB72ED-1F44-13AE-CA3F-0E1E1CE5459A}"/>
          </ac:spMkLst>
        </pc:spChg>
        <pc:spChg chg="add mod">
          <ac:chgData name="Yoel Kortick" userId="167978f5-7f40-4909-85d5-d4149554ad4e" providerId="ADAL" clId="{ECA2A80C-3DD3-4FB4-8D02-13EADAE8BC06}" dt="2024-01-21T11:26:30.321" v="6526" actId="1076"/>
          <ac:spMkLst>
            <pc:docMk/>
            <pc:sldMk cId="2555640962" sldId="2208"/>
            <ac:spMk id="9" creationId="{953A5BA4-7DF2-808A-3DF6-773991C13F65}"/>
          </ac:spMkLst>
        </pc:spChg>
        <pc:spChg chg="add mod">
          <ac:chgData name="Yoel Kortick" userId="167978f5-7f40-4909-85d5-d4149554ad4e" providerId="ADAL" clId="{ECA2A80C-3DD3-4FB4-8D02-13EADAE8BC06}" dt="2024-01-21T11:26:39.138" v="6530" actId="1038"/>
          <ac:spMkLst>
            <pc:docMk/>
            <pc:sldMk cId="2555640962" sldId="2208"/>
            <ac:spMk id="10" creationId="{82E27B5B-F3D4-1E44-E66B-25E9DBF2A5EE}"/>
          </ac:spMkLst>
        </pc:spChg>
        <pc:spChg chg="add mod">
          <ac:chgData name="Yoel Kortick" userId="167978f5-7f40-4909-85d5-d4149554ad4e" providerId="ADAL" clId="{ECA2A80C-3DD3-4FB4-8D02-13EADAE8BC06}" dt="2024-01-21T11:26:49.367" v="6561" actId="14100"/>
          <ac:spMkLst>
            <pc:docMk/>
            <pc:sldMk cId="2555640962" sldId="2208"/>
            <ac:spMk id="11" creationId="{17B6F35C-A124-0C4D-AA7B-701BF7393A8A}"/>
          </ac:spMkLst>
        </pc:spChg>
        <pc:spChg chg="add mod">
          <ac:chgData name="Yoel Kortick" userId="167978f5-7f40-4909-85d5-d4149554ad4e" providerId="ADAL" clId="{ECA2A80C-3DD3-4FB4-8D02-13EADAE8BC06}" dt="2024-01-21T11:26:55.634" v="6586" actId="1037"/>
          <ac:spMkLst>
            <pc:docMk/>
            <pc:sldMk cId="2555640962" sldId="2208"/>
            <ac:spMk id="12" creationId="{B6918E35-5D70-BF96-37EA-6EC79854CD68}"/>
          </ac:spMkLst>
        </pc:spChg>
        <pc:picChg chg="del">
          <ac:chgData name="Yoel Kortick" userId="167978f5-7f40-4909-85d5-d4149554ad4e" providerId="ADAL" clId="{ECA2A80C-3DD3-4FB4-8D02-13EADAE8BC06}" dt="2024-01-21T11:23:21.786" v="6479" actId="478"/>
          <ac:picMkLst>
            <pc:docMk/>
            <pc:sldMk cId="2555640962" sldId="2208"/>
            <ac:picMk id="5" creationId="{B5938FE3-D8B9-D721-96E7-87173C103A18}"/>
          </ac:picMkLst>
        </pc:picChg>
        <pc:picChg chg="add mod ord">
          <ac:chgData name="Yoel Kortick" userId="167978f5-7f40-4909-85d5-d4149554ad4e" providerId="ADAL" clId="{ECA2A80C-3DD3-4FB4-8D02-13EADAE8BC06}" dt="2024-01-21T11:24:53.408" v="6487" actId="208"/>
          <ac:picMkLst>
            <pc:docMk/>
            <pc:sldMk cId="2555640962" sldId="2208"/>
            <ac:picMk id="7" creationId="{3A191A13-530E-E2F5-B73F-D0A3E31BFA08}"/>
          </ac:picMkLst>
        </pc:picChg>
      </pc:sldChg>
    </pc:docChg>
  </pc:docChgLst>
  <pc:docChgLst>
    <pc:chgData name="Yoel Kortick" userId="167978f5-7f40-4909-85d5-d4149554ad4e" providerId="ADAL" clId="{2A4A8DF7-E24D-4657-9264-7C48C35D072E}"/>
    <pc:docChg chg="modSld">
      <pc:chgData name="Yoel Kortick" userId="167978f5-7f40-4909-85d5-d4149554ad4e" providerId="ADAL" clId="{2A4A8DF7-E24D-4657-9264-7C48C35D072E}" dt="2024-03-24T07:01:22.525" v="13" actId="14100"/>
      <pc:docMkLst>
        <pc:docMk/>
      </pc:docMkLst>
      <pc:sldChg chg="modSp mod">
        <pc:chgData name="Yoel Kortick" userId="167978f5-7f40-4909-85d5-d4149554ad4e" providerId="ADAL" clId="{2A4A8DF7-E24D-4657-9264-7C48C35D072E}" dt="2024-03-24T07:01:22.525" v="13" actId="14100"/>
        <pc:sldMkLst>
          <pc:docMk/>
          <pc:sldMk cId="3828660448" sldId="1918"/>
        </pc:sldMkLst>
        <pc:spChg chg="mod">
          <ac:chgData name="Yoel Kortick" userId="167978f5-7f40-4909-85d5-d4149554ad4e" providerId="ADAL" clId="{2A4A8DF7-E24D-4657-9264-7C48C35D072E}" dt="2024-03-24T07:01:12.681" v="11" actId="1035"/>
          <ac:spMkLst>
            <pc:docMk/>
            <pc:sldMk cId="3828660448" sldId="1918"/>
            <ac:spMk id="6" creationId="{262AC999-2B8B-CFFA-BA1D-C835898AA063}"/>
          </ac:spMkLst>
        </pc:spChg>
        <pc:spChg chg="mod">
          <ac:chgData name="Yoel Kortick" userId="167978f5-7f40-4909-85d5-d4149554ad4e" providerId="ADAL" clId="{2A4A8DF7-E24D-4657-9264-7C48C35D072E}" dt="2024-03-24T07:01:12.681" v="11" actId="1035"/>
          <ac:spMkLst>
            <pc:docMk/>
            <pc:sldMk cId="3828660448" sldId="1918"/>
            <ac:spMk id="7" creationId="{5374EAE3-FB81-A49A-A5F7-D52F873D7F82}"/>
          </ac:spMkLst>
        </pc:spChg>
        <pc:spChg chg="mod">
          <ac:chgData name="Yoel Kortick" userId="167978f5-7f40-4909-85d5-d4149554ad4e" providerId="ADAL" clId="{2A4A8DF7-E24D-4657-9264-7C48C35D072E}" dt="2024-03-24T07:01:22.525" v="13" actId="14100"/>
          <ac:spMkLst>
            <pc:docMk/>
            <pc:sldMk cId="3828660448" sldId="1918"/>
            <ac:spMk id="8" creationId="{8CADC809-44B6-9369-ECB9-E9B76A79249E}"/>
          </ac:spMkLst>
        </pc:spChg>
        <pc:spChg chg="mod">
          <ac:chgData name="Yoel Kortick" userId="167978f5-7f40-4909-85d5-d4149554ad4e" providerId="ADAL" clId="{2A4A8DF7-E24D-4657-9264-7C48C35D072E}" dt="2024-03-24T07:01:02.763" v="3" actId="1036"/>
          <ac:spMkLst>
            <pc:docMk/>
            <pc:sldMk cId="3828660448" sldId="1918"/>
            <ac:spMk id="9" creationId="{8C3C0A64-247F-1F90-D9AE-B4E55CECBEC4}"/>
          </ac:spMkLst>
        </pc:spChg>
      </pc:sldChg>
    </pc:docChg>
  </pc:docChgLst>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645E4424-A7F9-4063-A693-73C358909589}"/>
    <pc:docChg chg="undo custSel addSld delSld modSld">
      <pc:chgData name="Yoel Kortick" userId="167978f5-7f40-4909-85d5-d4149554ad4e" providerId="ADAL" clId="{645E4424-A7F9-4063-A693-73C358909589}" dt="2024-01-22T05:41:58.854" v="6939" actId="1038"/>
      <pc:docMkLst>
        <pc:docMk/>
      </pc:docMkLst>
      <pc:sldChg chg="modSp mod">
        <pc:chgData name="Yoel Kortick" userId="167978f5-7f40-4909-85d5-d4149554ad4e" providerId="ADAL" clId="{645E4424-A7F9-4063-A693-73C358909589}" dt="2024-01-21T16:33:15.880" v="5157"/>
        <pc:sldMkLst>
          <pc:docMk/>
          <pc:sldMk cId="3267142644" sldId="1724"/>
        </pc:sldMkLst>
        <pc:spChg chg="mod">
          <ac:chgData name="Yoel Kortick" userId="167978f5-7f40-4909-85d5-d4149554ad4e" providerId="ADAL" clId="{645E4424-A7F9-4063-A693-73C358909589}" dt="2024-01-21T16:33:15.880" v="5157"/>
          <ac:spMkLst>
            <pc:docMk/>
            <pc:sldMk cId="3267142644" sldId="1724"/>
            <ac:spMk id="63" creationId="{2818E309-CE24-45E0-8F37-EFD6121F7540}"/>
          </ac:spMkLst>
        </pc:spChg>
      </pc:sldChg>
      <pc:sldChg chg="modSp mod">
        <pc:chgData name="Yoel Kortick" userId="167978f5-7f40-4909-85d5-d4149554ad4e" providerId="ADAL" clId="{645E4424-A7F9-4063-A693-73C358909589}" dt="2024-01-22T05:37:06.973" v="6859" actId="20577"/>
        <pc:sldMkLst>
          <pc:docMk/>
          <pc:sldMk cId="1404067891" sldId="1782"/>
        </pc:sldMkLst>
        <pc:spChg chg="mod">
          <ac:chgData name="Yoel Kortick" userId="167978f5-7f40-4909-85d5-d4149554ad4e" providerId="ADAL" clId="{645E4424-A7F9-4063-A693-73C358909589}" dt="2024-01-22T05:37:06.973" v="6859" actId="20577"/>
          <ac:spMkLst>
            <pc:docMk/>
            <pc:sldMk cId="1404067891" sldId="1782"/>
            <ac:spMk id="4" creationId="{A02F1239-CFFA-4E95-8A0B-536CBE397E4E}"/>
          </ac:spMkLst>
        </pc:spChg>
      </pc:sldChg>
      <pc:sldChg chg="modSp">
        <pc:chgData name="Yoel Kortick" userId="167978f5-7f40-4909-85d5-d4149554ad4e" providerId="ADAL" clId="{645E4424-A7F9-4063-A693-73C358909589}" dt="2024-01-21T14:33:14.434" v="771"/>
        <pc:sldMkLst>
          <pc:docMk/>
          <pc:sldMk cId="1078410933" sldId="1792"/>
        </pc:sldMkLst>
        <pc:spChg chg="mod">
          <ac:chgData name="Yoel Kortick" userId="167978f5-7f40-4909-85d5-d4149554ad4e" providerId="ADAL" clId="{645E4424-A7F9-4063-A693-73C358909589}" dt="2024-01-21T14:33:14.434" v="771"/>
          <ac:spMkLst>
            <pc:docMk/>
            <pc:sldMk cId="1078410933" sldId="1792"/>
            <ac:spMk id="3" creationId="{440E2C51-CB70-4EE1-8E6B-DADCB74DEC44}"/>
          </ac:spMkLst>
        </pc:spChg>
      </pc:sldChg>
      <pc:sldChg chg="addSp modSp mod">
        <pc:chgData name="Yoel Kortick" userId="167978f5-7f40-4909-85d5-d4149554ad4e" providerId="ADAL" clId="{645E4424-A7F9-4063-A693-73C358909589}" dt="2024-01-21T14:46:01.258" v="1688" actId="14100"/>
        <pc:sldMkLst>
          <pc:docMk/>
          <pc:sldMk cId="4132155335" sldId="1793"/>
        </pc:sldMkLst>
        <pc:spChg chg="mod">
          <ac:chgData name="Yoel Kortick" userId="167978f5-7f40-4909-85d5-d4149554ad4e" providerId="ADAL" clId="{645E4424-A7F9-4063-A693-73C358909589}" dt="2024-01-21T14:33:14.434" v="771"/>
          <ac:spMkLst>
            <pc:docMk/>
            <pc:sldMk cId="4132155335" sldId="1793"/>
            <ac:spMk id="3" creationId="{4FC18B40-6547-41EC-8A0E-1C8F40E0A42F}"/>
          </ac:spMkLst>
        </pc:spChg>
        <pc:spChg chg="mod">
          <ac:chgData name="Yoel Kortick" userId="167978f5-7f40-4909-85d5-d4149554ad4e" providerId="ADAL" clId="{645E4424-A7F9-4063-A693-73C358909589}" dt="2024-01-21T14:35:12.729" v="889" actId="20577"/>
          <ac:spMkLst>
            <pc:docMk/>
            <pc:sldMk cId="4132155335" sldId="1793"/>
            <ac:spMk id="4" creationId="{2490F34D-A7E2-4EA9-8B1A-78371A1F1CD1}"/>
          </ac:spMkLst>
        </pc:spChg>
        <pc:spChg chg="add">
          <ac:chgData name="Yoel Kortick" userId="167978f5-7f40-4909-85d5-d4149554ad4e" providerId="ADAL" clId="{645E4424-A7F9-4063-A693-73C358909589}" dt="2024-01-21T14:35:21.061" v="890" actId="11529"/>
          <ac:spMkLst>
            <pc:docMk/>
            <pc:sldMk cId="4132155335" sldId="1793"/>
            <ac:spMk id="6" creationId="{A9D30E3F-BCF7-C8DC-1B79-E2165EA9CD71}"/>
          </ac:spMkLst>
        </pc:spChg>
        <pc:spChg chg="add mod">
          <ac:chgData name="Yoel Kortick" userId="167978f5-7f40-4909-85d5-d4149554ad4e" providerId="ADAL" clId="{645E4424-A7F9-4063-A693-73C358909589}" dt="2024-01-21T14:46:01.258" v="1688" actId="14100"/>
          <ac:spMkLst>
            <pc:docMk/>
            <pc:sldMk cId="4132155335" sldId="1793"/>
            <ac:spMk id="7" creationId="{377561FE-80AC-A872-4074-0960DEAAC4FE}"/>
          </ac:spMkLst>
        </pc:spChg>
        <pc:picChg chg="add mod">
          <ac:chgData name="Yoel Kortick" userId="167978f5-7f40-4909-85d5-d4149554ad4e" providerId="ADAL" clId="{645E4424-A7F9-4063-A693-73C358909589}" dt="2024-01-21T14:35:03.507" v="888" actId="208"/>
          <ac:picMkLst>
            <pc:docMk/>
            <pc:sldMk cId="4132155335" sldId="1793"/>
            <ac:picMk id="5" creationId="{AFF986BC-04D2-5B82-3CF5-DF3190DB802B}"/>
          </ac:picMkLst>
        </pc:picChg>
        <pc:cxnChg chg="add mod">
          <ac:chgData name="Yoel Kortick" userId="167978f5-7f40-4909-85d5-d4149554ad4e" providerId="ADAL" clId="{645E4424-A7F9-4063-A693-73C358909589}" dt="2024-01-21T14:35:58.147" v="897" actId="14100"/>
          <ac:cxnSpMkLst>
            <pc:docMk/>
            <pc:sldMk cId="4132155335" sldId="1793"/>
            <ac:cxnSpMk id="8" creationId="{17351DDA-5534-71A4-FD61-2D77A88992EC}"/>
          </ac:cxnSpMkLst>
        </pc:cxnChg>
      </pc:sldChg>
      <pc:sldChg chg="addSp modSp mod">
        <pc:chgData name="Yoel Kortick" userId="167978f5-7f40-4909-85d5-d4149554ad4e" providerId="ADAL" clId="{645E4424-A7F9-4063-A693-73C358909589}" dt="2024-01-22T05:13:18.226" v="6444" actId="1076"/>
        <pc:sldMkLst>
          <pc:docMk/>
          <pc:sldMk cId="3828660448" sldId="1918"/>
        </pc:sldMkLst>
        <pc:spChg chg="mod">
          <ac:chgData name="Yoel Kortick" userId="167978f5-7f40-4909-85d5-d4149554ad4e" providerId="ADAL" clId="{645E4424-A7F9-4063-A693-73C358909589}" dt="2024-01-21T16:33:15.880" v="5157"/>
          <ac:spMkLst>
            <pc:docMk/>
            <pc:sldMk cId="3828660448" sldId="1918"/>
            <ac:spMk id="3" creationId="{4FC18B40-6547-41EC-8A0E-1C8F40E0A42F}"/>
          </ac:spMkLst>
        </pc:spChg>
        <pc:spChg chg="mod">
          <ac:chgData name="Yoel Kortick" userId="167978f5-7f40-4909-85d5-d4149554ad4e" providerId="ADAL" clId="{645E4424-A7F9-4063-A693-73C358909589}" dt="2024-01-22T05:12:13.536" v="6407" actId="14100"/>
          <ac:spMkLst>
            <pc:docMk/>
            <pc:sldMk cId="3828660448" sldId="1918"/>
            <ac:spMk id="4" creationId="{2490F34D-A7E2-4EA9-8B1A-78371A1F1CD1}"/>
          </ac:spMkLst>
        </pc:spChg>
        <pc:spChg chg="add mod">
          <ac:chgData name="Yoel Kortick" userId="167978f5-7f40-4909-85d5-d4149554ad4e" providerId="ADAL" clId="{645E4424-A7F9-4063-A693-73C358909589}" dt="2024-01-22T05:13:06.430" v="6435" actId="14100"/>
          <ac:spMkLst>
            <pc:docMk/>
            <pc:sldMk cId="3828660448" sldId="1918"/>
            <ac:spMk id="6" creationId="{262AC999-2B8B-CFFA-BA1D-C835898AA063}"/>
          </ac:spMkLst>
        </pc:spChg>
        <pc:spChg chg="add mod">
          <ac:chgData name="Yoel Kortick" userId="167978f5-7f40-4909-85d5-d4149554ad4e" providerId="ADAL" clId="{645E4424-A7F9-4063-A693-73C358909589}" dt="2024-01-22T05:12:53.798" v="6430" actId="14100"/>
          <ac:spMkLst>
            <pc:docMk/>
            <pc:sldMk cId="3828660448" sldId="1918"/>
            <ac:spMk id="7" creationId="{5374EAE3-FB81-A49A-A5F7-D52F873D7F82}"/>
          </ac:spMkLst>
        </pc:spChg>
        <pc:spChg chg="add mod">
          <ac:chgData name="Yoel Kortick" userId="167978f5-7f40-4909-85d5-d4149554ad4e" providerId="ADAL" clId="{645E4424-A7F9-4063-A693-73C358909589}" dt="2024-01-22T05:13:09.344" v="6436" actId="14100"/>
          <ac:spMkLst>
            <pc:docMk/>
            <pc:sldMk cId="3828660448" sldId="1918"/>
            <ac:spMk id="8" creationId="{8CADC809-44B6-9369-ECB9-E9B76A79249E}"/>
          </ac:spMkLst>
        </pc:spChg>
        <pc:spChg chg="add mod">
          <ac:chgData name="Yoel Kortick" userId="167978f5-7f40-4909-85d5-d4149554ad4e" providerId="ADAL" clId="{645E4424-A7F9-4063-A693-73C358909589}" dt="2024-01-22T05:13:15.015" v="6443" actId="1035"/>
          <ac:spMkLst>
            <pc:docMk/>
            <pc:sldMk cId="3828660448" sldId="1918"/>
            <ac:spMk id="9" creationId="{8C3C0A64-247F-1F90-D9AE-B4E55CECBEC4}"/>
          </ac:spMkLst>
        </pc:spChg>
        <pc:spChg chg="add mod">
          <ac:chgData name="Yoel Kortick" userId="167978f5-7f40-4909-85d5-d4149554ad4e" providerId="ADAL" clId="{645E4424-A7F9-4063-A693-73C358909589}" dt="2024-01-22T05:13:18.226" v="6444" actId="1076"/>
          <ac:spMkLst>
            <pc:docMk/>
            <pc:sldMk cId="3828660448" sldId="1918"/>
            <ac:spMk id="10" creationId="{1E34EA60-E758-5EBB-072A-2432FC7A8C22}"/>
          </ac:spMkLst>
        </pc:spChg>
        <pc:spChg chg="add mod">
          <ac:chgData name="Yoel Kortick" userId="167978f5-7f40-4909-85d5-d4149554ad4e" providerId="ADAL" clId="{645E4424-A7F9-4063-A693-73C358909589}" dt="2024-01-22T05:12:47.072" v="6428" actId="1036"/>
          <ac:spMkLst>
            <pc:docMk/>
            <pc:sldMk cId="3828660448" sldId="1918"/>
            <ac:spMk id="11" creationId="{0AEDB997-9152-2895-1168-940DD937AECA}"/>
          </ac:spMkLst>
        </pc:spChg>
        <pc:picChg chg="add mod">
          <ac:chgData name="Yoel Kortick" userId="167978f5-7f40-4909-85d5-d4149554ad4e" providerId="ADAL" clId="{645E4424-A7F9-4063-A693-73C358909589}" dt="2024-01-22T05:12:26.088" v="6410" actId="1076"/>
          <ac:picMkLst>
            <pc:docMk/>
            <pc:sldMk cId="3828660448" sldId="1918"/>
            <ac:picMk id="5" creationId="{3AF80403-3AD4-1F90-04E8-D6DDFABD8AD5}"/>
          </ac:picMkLst>
        </pc:picChg>
      </pc:sldChg>
      <pc:sldChg chg="modSp">
        <pc:chgData name="Yoel Kortick" userId="167978f5-7f40-4909-85d5-d4149554ad4e" providerId="ADAL" clId="{645E4424-A7F9-4063-A693-73C358909589}" dt="2024-01-21T16:33:15.880" v="5157"/>
        <pc:sldMkLst>
          <pc:docMk/>
          <pc:sldMk cId="732818305" sldId="1935"/>
        </pc:sldMkLst>
        <pc:spChg chg="mod">
          <ac:chgData name="Yoel Kortick" userId="167978f5-7f40-4909-85d5-d4149554ad4e" providerId="ADAL" clId="{645E4424-A7F9-4063-A693-73C358909589}" dt="2024-01-21T16:33:15.880" v="5157"/>
          <ac:spMkLst>
            <pc:docMk/>
            <pc:sldMk cId="732818305" sldId="1935"/>
            <ac:spMk id="3" creationId="{440E2C51-CB70-4EE1-8E6B-DADCB74DEC44}"/>
          </ac:spMkLst>
        </pc:spChg>
      </pc:sldChg>
      <pc:sldChg chg="modSp mod">
        <pc:chgData name="Yoel Kortick" userId="167978f5-7f40-4909-85d5-d4149554ad4e" providerId="ADAL" clId="{645E4424-A7F9-4063-A693-73C358909589}" dt="2024-01-21T16:20:54.854" v="4473" actId="20578"/>
        <pc:sldMkLst>
          <pc:docMk/>
          <pc:sldMk cId="1269053929" sldId="1997"/>
        </pc:sldMkLst>
        <pc:spChg chg="mod">
          <ac:chgData name="Yoel Kortick" userId="167978f5-7f40-4909-85d5-d4149554ad4e" providerId="ADAL" clId="{645E4424-A7F9-4063-A693-73C358909589}" dt="2024-01-21T16:20:54.854" v="4473" actId="20578"/>
          <ac:spMkLst>
            <pc:docMk/>
            <pc:sldMk cId="1269053929" sldId="1997"/>
            <ac:spMk id="4" creationId="{2490F34D-A7E2-4EA9-8B1A-78371A1F1CD1}"/>
          </ac:spMkLst>
        </pc:spChg>
      </pc:sldChg>
      <pc:sldChg chg="addSp delSp modSp mod">
        <pc:chgData name="Yoel Kortick" userId="167978f5-7f40-4909-85d5-d4149554ad4e" providerId="ADAL" clId="{645E4424-A7F9-4063-A693-73C358909589}" dt="2024-01-22T05:38:57.665" v="6924" actId="208"/>
        <pc:sldMkLst>
          <pc:docMk/>
          <pc:sldMk cId="4145297695" sldId="2099"/>
        </pc:sldMkLst>
        <pc:spChg chg="add mod">
          <ac:chgData name="Yoel Kortick" userId="167978f5-7f40-4909-85d5-d4149554ad4e" providerId="ADAL" clId="{645E4424-A7F9-4063-A693-73C358909589}" dt="2024-01-22T05:38:50.920" v="6922" actId="20577"/>
          <ac:spMkLst>
            <pc:docMk/>
            <pc:sldMk cId="4145297695" sldId="2099"/>
            <ac:spMk id="2" creationId="{DBB9994A-08F1-6E58-7E8B-4CCBDBA76AFB}"/>
          </ac:spMkLst>
        </pc:spChg>
        <pc:spChg chg="add mod">
          <ac:chgData name="Yoel Kortick" userId="167978f5-7f40-4909-85d5-d4149554ad4e" providerId="ADAL" clId="{645E4424-A7F9-4063-A693-73C358909589}" dt="2024-01-21T14:25:47" v="416" actId="14100"/>
          <ac:spMkLst>
            <pc:docMk/>
            <pc:sldMk cId="4145297695" sldId="2099"/>
            <ac:spMk id="5" creationId="{1E126F9B-A287-C399-77EB-06D51F826897}"/>
          </ac:spMkLst>
        </pc:spChg>
        <pc:spChg chg="del">
          <ac:chgData name="Yoel Kortick" userId="167978f5-7f40-4909-85d5-d4149554ad4e" providerId="ADAL" clId="{645E4424-A7F9-4063-A693-73C358909589}" dt="2024-01-21T14:22:47.253" v="335" actId="478"/>
          <ac:spMkLst>
            <pc:docMk/>
            <pc:sldMk cId="4145297695" sldId="2099"/>
            <ac:spMk id="9" creationId="{BF4D8EE3-C1EB-82A8-BFA0-6442108F5892}"/>
          </ac:spMkLst>
        </pc:spChg>
        <pc:spChg chg="del">
          <ac:chgData name="Yoel Kortick" userId="167978f5-7f40-4909-85d5-d4149554ad4e" providerId="ADAL" clId="{645E4424-A7F9-4063-A693-73C358909589}" dt="2024-01-21T14:22:47.253" v="335" actId="478"/>
          <ac:spMkLst>
            <pc:docMk/>
            <pc:sldMk cId="4145297695" sldId="2099"/>
            <ac:spMk id="10" creationId="{398A5085-7F06-012D-B87D-C653A371155A}"/>
          </ac:spMkLst>
        </pc:spChg>
        <pc:spChg chg="del">
          <ac:chgData name="Yoel Kortick" userId="167978f5-7f40-4909-85d5-d4149554ad4e" providerId="ADAL" clId="{645E4424-A7F9-4063-A693-73C358909589}" dt="2024-01-21T14:22:47.253" v="335" actId="478"/>
          <ac:spMkLst>
            <pc:docMk/>
            <pc:sldMk cId="4145297695" sldId="2099"/>
            <ac:spMk id="11" creationId="{BF16BD08-B18D-8154-C348-8A9D58B15180}"/>
          </ac:spMkLst>
        </pc:spChg>
        <pc:picChg chg="add mod">
          <ac:chgData name="Yoel Kortick" userId="167978f5-7f40-4909-85d5-d4149554ad4e" providerId="ADAL" clId="{645E4424-A7F9-4063-A693-73C358909589}" dt="2024-01-22T05:38:57.665" v="6924" actId="208"/>
          <ac:picMkLst>
            <pc:docMk/>
            <pc:sldMk cId="4145297695" sldId="2099"/>
            <ac:picMk id="4" creationId="{BFA00A90-233B-E9EE-7AF8-261ADAD75CBF}"/>
          </ac:picMkLst>
        </pc:picChg>
        <pc:picChg chg="del">
          <ac:chgData name="Yoel Kortick" userId="167978f5-7f40-4909-85d5-d4149554ad4e" providerId="ADAL" clId="{645E4424-A7F9-4063-A693-73C358909589}" dt="2024-01-21T14:22:43.979" v="334" actId="478"/>
          <ac:picMkLst>
            <pc:docMk/>
            <pc:sldMk cId="4145297695" sldId="2099"/>
            <ac:picMk id="8" creationId="{C5A74EBB-B5C1-D26B-C242-2221D63D5F1A}"/>
          </ac:picMkLst>
        </pc:picChg>
        <pc:cxnChg chg="add del mod">
          <ac:chgData name="Yoel Kortick" userId="167978f5-7f40-4909-85d5-d4149554ad4e" providerId="ADAL" clId="{645E4424-A7F9-4063-A693-73C358909589}" dt="2024-01-22T05:38:55.097" v="6923" actId="478"/>
          <ac:cxnSpMkLst>
            <pc:docMk/>
            <pc:sldMk cId="4145297695" sldId="2099"/>
            <ac:cxnSpMk id="6" creationId="{A509A67D-2AB4-DF67-FC10-DD8B07F11683}"/>
          </ac:cxnSpMkLst>
        </pc:cxnChg>
      </pc:sldChg>
      <pc:sldChg chg="addSp delSp modSp mod">
        <pc:chgData name="Yoel Kortick" userId="167978f5-7f40-4909-85d5-d4149554ad4e" providerId="ADAL" clId="{645E4424-A7F9-4063-A693-73C358909589}" dt="2024-01-21T14:49:04.376" v="1704" actId="14100"/>
        <pc:sldMkLst>
          <pc:docMk/>
          <pc:sldMk cId="205742576" sldId="2100"/>
        </pc:sldMkLst>
        <pc:spChg chg="mod">
          <ac:chgData name="Yoel Kortick" userId="167978f5-7f40-4909-85d5-d4149554ad4e" providerId="ADAL" clId="{645E4424-A7F9-4063-A693-73C358909589}" dt="2024-01-21T14:33:14.434" v="771"/>
          <ac:spMkLst>
            <pc:docMk/>
            <pc:sldMk cId="205742576" sldId="2100"/>
            <ac:spMk id="3" creationId="{4FC18B40-6547-41EC-8A0E-1C8F40E0A42F}"/>
          </ac:spMkLst>
        </pc:spChg>
        <pc:spChg chg="mod">
          <ac:chgData name="Yoel Kortick" userId="167978f5-7f40-4909-85d5-d4149554ad4e" providerId="ADAL" clId="{645E4424-A7F9-4063-A693-73C358909589}" dt="2024-01-21T14:48:29.813" v="1691" actId="33524"/>
          <ac:spMkLst>
            <pc:docMk/>
            <pc:sldMk cId="205742576" sldId="2100"/>
            <ac:spMk id="4" creationId="{2490F34D-A7E2-4EA9-8B1A-78371A1F1CD1}"/>
          </ac:spMkLst>
        </pc:spChg>
        <pc:spChg chg="add mod">
          <ac:chgData name="Yoel Kortick" userId="167978f5-7f40-4909-85d5-d4149554ad4e" providerId="ADAL" clId="{645E4424-A7F9-4063-A693-73C358909589}" dt="2024-01-21T14:48:56.609" v="1702" actId="14100"/>
          <ac:spMkLst>
            <pc:docMk/>
            <pc:sldMk cId="205742576" sldId="2100"/>
            <ac:spMk id="7" creationId="{77FACFE5-A6E2-A713-DCA4-52E434B4D487}"/>
          </ac:spMkLst>
        </pc:spChg>
        <pc:spChg chg="add mod">
          <ac:chgData name="Yoel Kortick" userId="167978f5-7f40-4909-85d5-d4149554ad4e" providerId="ADAL" clId="{645E4424-A7F9-4063-A693-73C358909589}" dt="2024-01-21T14:48:49.137" v="1700" actId="20577"/>
          <ac:spMkLst>
            <pc:docMk/>
            <pc:sldMk cId="205742576" sldId="2100"/>
            <ac:spMk id="8" creationId="{5E826481-6252-485E-08D3-361881A9453F}"/>
          </ac:spMkLst>
        </pc:spChg>
        <pc:picChg chg="add del mod">
          <ac:chgData name="Yoel Kortick" userId="167978f5-7f40-4909-85d5-d4149554ad4e" providerId="ADAL" clId="{645E4424-A7F9-4063-A693-73C358909589}" dt="2024-01-21T14:44:34.063" v="1594" actId="478"/>
          <ac:picMkLst>
            <pc:docMk/>
            <pc:sldMk cId="205742576" sldId="2100"/>
            <ac:picMk id="2" creationId="{87A0B313-CF23-DA13-104C-44D744FCD826}"/>
          </ac:picMkLst>
        </pc:picChg>
        <pc:picChg chg="add mod">
          <ac:chgData name="Yoel Kortick" userId="167978f5-7f40-4909-85d5-d4149554ad4e" providerId="ADAL" clId="{645E4424-A7F9-4063-A693-73C358909589}" dt="2024-01-21T14:47:42.727" v="1690" actId="208"/>
          <ac:picMkLst>
            <pc:docMk/>
            <pc:sldMk cId="205742576" sldId="2100"/>
            <ac:picMk id="6" creationId="{5E54EDAF-DFC9-E9FF-CD41-2CEA9B900ECF}"/>
          </ac:picMkLst>
        </pc:picChg>
        <pc:cxnChg chg="add mod">
          <ac:chgData name="Yoel Kortick" userId="167978f5-7f40-4909-85d5-d4149554ad4e" providerId="ADAL" clId="{645E4424-A7F9-4063-A693-73C358909589}" dt="2024-01-21T14:49:04.376" v="1704" actId="14100"/>
          <ac:cxnSpMkLst>
            <pc:docMk/>
            <pc:sldMk cId="205742576" sldId="2100"/>
            <ac:cxnSpMk id="9" creationId="{E82FD48A-DE09-4333-2FF2-7EE2B503C290}"/>
          </ac:cxnSpMkLst>
        </pc:cxnChg>
      </pc:sldChg>
      <pc:sldChg chg="modSp del">
        <pc:chgData name="Yoel Kortick" userId="167978f5-7f40-4909-85d5-d4149554ad4e" providerId="ADAL" clId="{645E4424-A7F9-4063-A693-73C358909589}" dt="2024-01-21T14:57:17.116" v="1705" actId="47"/>
        <pc:sldMkLst>
          <pc:docMk/>
          <pc:sldMk cId="3428876548" sldId="2101"/>
        </pc:sldMkLst>
        <pc:spChg chg="mod">
          <ac:chgData name="Yoel Kortick" userId="167978f5-7f40-4909-85d5-d4149554ad4e" providerId="ADAL" clId="{645E4424-A7F9-4063-A693-73C358909589}" dt="2024-01-21T14:33:14.434" v="771"/>
          <ac:spMkLst>
            <pc:docMk/>
            <pc:sldMk cId="3428876548" sldId="2101"/>
            <ac:spMk id="3" creationId="{4FC18B40-6547-41EC-8A0E-1C8F40E0A42F}"/>
          </ac:spMkLst>
        </pc:spChg>
      </pc:sldChg>
      <pc:sldChg chg="addSp delSp modSp mod">
        <pc:chgData name="Yoel Kortick" userId="167978f5-7f40-4909-85d5-d4149554ad4e" providerId="ADAL" clId="{645E4424-A7F9-4063-A693-73C358909589}" dt="2024-01-21T15:07:09.655" v="2545" actId="208"/>
        <pc:sldMkLst>
          <pc:docMk/>
          <pc:sldMk cId="657813396" sldId="2102"/>
        </pc:sldMkLst>
        <pc:spChg chg="mod">
          <ac:chgData name="Yoel Kortick" userId="167978f5-7f40-4909-85d5-d4149554ad4e" providerId="ADAL" clId="{645E4424-A7F9-4063-A693-73C358909589}" dt="2024-01-21T14:33:14.434" v="771"/>
          <ac:spMkLst>
            <pc:docMk/>
            <pc:sldMk cId="657813396" sldId="2102"/>
            <ac:spMk id="3" creationId="{4FC18B40-6547-41EC-8A0E-1C8F40E0A42F}"/>
          </ac:spMkLst>
        </pc:spChg>
        <pc:spChg chg="mod">
          <ac:chgData name="Yoel Kortick" userId="167978f5-7f40-4909-85d5-d4149554ad4e" providerId="ADAL" clId="{645E4424-A7F9-4063-A693-73C358909589}" dt="2024-01-21T14:59:51.096" v="1849" actId="20577"/>
          <ac:spMkLst>
            <pc:docMk/>
            <pc:sldMk cId="657813396" sldId="2102"/>
            <ac:spMk id="4" creationId="{2490F34D-A7E2-4EA9-8B1A-78371A1F1CD1}"/>
          </ac:spMkLst>
        </pc:spChg>
        <pc:spChg chg="del">
          <ac:chgData name="Yoel Kortick" userId="167978f5-7f40-4909-85d5-d4149554ad4e" providerId="ADAL" clId="{645E4424-A7F9-4063-A693-73C358909589}" dt="2024-01-21T14:59:25.012" v="1829" actId="478"/>
          <ac:spMkLst>
            <pc:docMk/>
            <pc:sldMk cId="657813396" sldId="2102"/>
            <ac:spMk id="7" creationId="{5885AAF7-B483-CEED-49C7-0D23D9157FE6}"/>
          </ac:spMkLst>
        </pc:spChg>
        <pc:spChg chg="add mod">
          <ac:chgData name="Yoel Kortick" userId="167978f5-7f40-4909-85d5-d4149554ad4e" providerId="ADAL" clId="{645E4424-A7F9-4063-A693-73C358909589}" dt="2024-01-21T15:07:07.065" v="2544" actId="1036"/>
          <ac:spMkLst>
            <pc:docMk/>
            <pc:sldMk cId="657813396" sldId="2102"/>
            <ac:spMk id="8" creationId="{E008B979-5ABD-5182-8845-79A49743DD23}"/>
          </ac:spMkLst>
        </pc:spChg>
        <pc:spChg chg="del">
          <ac:chgData name="Yoel Kortick" userId="167978f5-7f40-4909-85d5-d4149554ad4e" providerId="ADAL" clId="{645E4424-A7F9-4063-A693-73C358909589}" dt="2024-01-21T14:59:25.012" v="1829" actId="478"/>
          <ac:spMkLst>
            <pc:docMk/>
            <pc:sldMk cId="657813396" sldId="2102"/>
            <ac:spMk id="15" creationId="{0753B10D-0848-B88A-3C07-FC38063B93F5}"/>
          </ac:spMkLst>
        </pc:spChg>
        <pc:spChg chg="del">
          <ac:chgData name="Yoel Kortick" userId="167978f5-7f40-4909-85d5-d4149554ad4e" providerId="ADAL" clId="{645E4424-A7F9-4063-A693-73C358909589}" dt="2024-01-21T14:59:25.012" v="1829" actId="478"/>
          <ac:spMkLst>
            <pc:docMk/>
            <pc:sldMk cId="657813396" sldId="2102"/>
            <ac:spMk id="18" creationId="{1FCFEFA3-6105-1869-CC22-01554FF441A9}"/>
          </ac:spMkLst>
        </pc:spChg>
        <pc:picChg chg="add mod">
          <ac:chgData name="Yoel Kortick" userId="167978f5-7f40-4909-85d5-d4149554ad4e" providerId="ADAL" clId="{645E4424-A7F9-4063-A693-73C358909589}" dt="2024-01-21T15:07:09.655" v="2545" actId="208"/>
          <ac:picMkLst>
            <pc:docMk/>
            <pc:sldMk cId="657813396" sldId="2102"/>
            <ac:picMk id="5" creationId="{05575E63-A950-03D7-0454-F5499C49EDAA}"/>
          </ac:picMkLst>
        </pc:picChg>
        <pc:picChg chg="del">
          <ac:chgData name="Yoel Kortick" userId="167978f5-7f40-4909-85d5-d4149554ad4e" providerId="ADAL" clId="{645E4424-A7F9-4063-A693-73C358909589}" dt="2024-01-21T14:59:25.012" v="1829" actId="478"/>
          <ac:picMkLst>
            <pc:docMk/>
            <pc:sldMk cId="657813396" sldId="2102"/>
            <ac:picMk id="6" creationId="{3EE8691F-6AAD-A83C-E211-F5E167C2149F}"/>
          </ac:picMkLst>
        </pc:picChg>
      </pc:sldChg>
      <pc:sldChg chg="addSp delSp modSp mod">
        <pc:chgData name="Yoel Kortick" userId="167978f5-7f40-4909-85d5-d4149554ad4e" providerId="ADAL" clId="{645E4424-A7F9-4063-A693-73C358909589}" dt="2024-01-21T14:58:36.185" v="1828" actId="208"/>
        <pc:sldMkLst>
          <pc:docMk/>
          <pc:sldMk cId="2400962821" sldId="2103"/>
        </pc:sldMkLst>
        <pc:spChg chg="mod">
          <ac:chgData name="Yoel Kortick" userId="167978f5-7f40-4909-85d5-d4149554ad4e" providerId="ADAL" clId="{645E4424-A7F9-4063-A693-73C358909589}" dt="2024-01-21T14:33:14.434" v="771"/>
          <ac:spMkLst>
            <pc:docMk/>
            <pc:sldMk cId="2400962821" sldId="2103"/>
            <ac:spMk id="3" creationId="{4FC18B40-6547-41EC-8A0E-1C8F40E0A42F}"/>
          </ac:spMkLst>
        </pc:spChg>
        <pc:spChg chg="mod">
          <ac:chgData name="Yoel Kortick" userId="167978f5-7f40-4909-85d5-d4149554ad4e" providerId="ADAL" clId="{645E4424-A7F9-4063-A693-73C358909589}" dt="2024-01-21T14:58:27.316" v="1824" actId="20577"/>
          <ac:spMkLst>
            <pc:docMk/>
            <pc:sldMk cId="2400962821" sldId="2103"/>
            <ac:spMk id="4" creationId="{2490F34D-A7E2-4EA9-8B1A-78371A1F1CD1}"/>
          </ac:spMkLst>
        </pc:spChg>
        <pc:spChg chg="del">
          <ac:chgData name="Yoel Kortick" userId="167978f5-7f40-4909-85d5-d4149554ad4e" providerId="ADAL" clId="{645E4424-A7F9-4063-A693-73C358909589}" dt="2024-01-21T14:57:50.933" v="1784" actId="478"/>
          <ac:spMkLst>
            <pc:docMk/>
            <pc:sldMk cId="2400962821" sldId="2103"/>
            <ac:spMk id="11" creationId="{A91C949C-9029-382C-15D4-88F15BFF0036}"/>
          </ac:spMkLst>
        </pc:spChg>
        <pc:spChg chg="del">
          <ac:chgData name="Yoel Kortick" userId="167978f5-7f40-4909-85d5-d4149554ad4e" providerId="ADAL" clId="{645E4424-A7F9-4063-A693-73C358909589}" dt="2024-01-21T14:57:50.266" v="1783" actId="478"/>
          <ac:spMkLst>
            <pc:docMk/>
            <pc:sldMk cId="2400962821" sldId="2103"/>
            <ac:spMk id="12" creationId="{254A70EF-429B-3BCC-2931-0F403685719D}"/>
          </ac:spMkLst>
        </pc:spChg>
        <pc:spChg chg="mod">
          <ac:chgData name="Yoel Kortick" userId="167978f5-7f40-4909-85d5-d4149554ad4e" providerId="ADAL" clId="{645E4424-A7F9-4063-A693-73C358909589}" dt="2024-01-21T14:58:32.411" v="1827" actId="1036"/>
          <ac:spMkLst>
            <pc:docMk/>
            <pc:sldMk cId="2400962821" sldId="2103"/>
            <ac:spMk id="13" creationId="{DBE8C388-BD7E-99D6-5F40-E4FFF260A71F}"/>
          </ac:spMkLst>
        </pc:spChg>
        <pc:picChg chg="add del mod">
          <ac:chgData name="Yoel Kortick" userId="167978f5-7f40-4909-85d5-d4149554ad4e" providerId="ADAL" clId="{645E4424-A7F9-4063-A693-73C358909589}" dt="2024-01-21T14:57:55.994" v="1788" actId="22"/>
          <ac:picMkLst>
            <pc:docMk/>
            <pc:sldMk cId="2400962821" sldId="2103"/>
            <ac:picMk id="5" creationId="{12B6F06A-5117-ECED-CF4F-991F7C8B267F}"/>
          </ac:picMkLst>
        </pc:picChg>
        <pc:picChg chg="add mod ord">
          <ac:chgData name="Yoel Kortick" userId="167978f5-7f40-4909-85d5-d4149554ad4e" providerId="ADAL" clId="{645E4424-A7F9-4063-A693-73C358909589}" dt="2024-01-21T14:58:36.185" v="1828" actId="208"/>
          <ac:picMkLst>
            <pc:docMk/>
            <pc:sldMk cId="2400962821" sldId="2103"/>
            <ac:picMk id="7" creationId="{9E29C1EA-2A80-6A4A-9439-98E2DC2AE8B7}"/>
          </ac:picMkLst>
        </pc:picChg>
        <pc:picChg chg="del">
          <ac:chgData name="Yoel Kortick" userId="167978f5-7f40-4909-85d5-d4149554ad4e" providerId="ADAL" clId="{645E4424-A7F9-4063-A693-73C358909589}" dt="2024-01-21T14:57:49.081" v="1782" actId="478"/>
          <ac:picMkLst>
            <pc:docMk/>
            <pc:sldMk cId="2400962821" sldId="2103"/>
            <ac:picMk id="10" creationId="{7627BEC1-99AA-1366-B44F-835758C7E733}"/>
          </ac:picMkLst>
        </pc:picChg>
      </pc:sldChg>
      <pc:sldChg chg="addSp delSp modSp mod">
        <pc:chgData name="Yoel Kortick" userId="167978f5-7f40-4909-85d5-d4149554ad4e" providerId="ADAL" clId="{645E4424-A7F9-4063-A693-73C358909589}" dt="2024-01-22T05:40:24.148" v="6933" actId="20577"/>
        <pc:sldMkLst>
          <pc:docMk/>
          <pc:sldMk cId="2662654733" sldId="2104"/>
        </pc:sldMkLst>
        <pc:spChg chg="mod">
          <ac:chgData name="Yoel Kortick" userId="167978f5-7f40-4909-85d5-d4149554ad4e" providerId="ADAL" clId="{645E4424-A7F9-4063-A693-73C358909589}" dt="2024-01-21T14:33:14.434" v="771"/>
          <ac:spMkLst>
            <pc:docMk/>
            <pc:sldMk cId="2662654733" sldId="2104"/>
            <ac:spMk id="3" creationId="{4FC18B40-6547-41EC-8A0E-1C8F40E0A42F}"/>
          </ac:spMkLst>
        </pc:spChg>
        <pc:spChg chg="mod">
          <ac:chgData name="Yoel Kortick" userId="167978f5-7f40-4909-85d5-d4149554ad4e" providerId="ADAL" clId="{645E4424-A7F9-4063-A693-73C358909589}" dt="2024-01-22T05:40:24.148" v="6933" actId="20577"/>
          <ac:spMkLst>
            <pc:docMk/>
            <pc:sldMk cId="2662654733" sldId="2104"/>
            <ac:spMk id="4" creationId="{2490F34D-A7E2-4EA9-8B1A-78371A1F1CD1}"/>
          </ac:spMkLst>
        </pc:spChg>
        <pc:spChg chg="del">
          <ac:chgData name="Yoel Kortick" userId="167978f5-7f40-4909-85d5-d4149554ad4e" providerId="ADAL" clId="{645E4424-A7F9-4063-A693-73C358909589}" dt="2024-01-21T15:03:23.948" v="2380" actId="478"/>
          <ac:spMkLst>
            <pc:docMk/>
            <pc:sldMk cId="2662654733" sldId="2104"/>
            <ac:spMk id="7" creationId="{9209A3CA-06D1-1EFA-E2E7-CE75B56EB514}"/>
          </ac:spMkLst>
        </pc:spChg>
        <pc:spChg chg="del">
          <ac:chgData name="Yoel Kortick" userId="167978f5-7f40-4909-85d5-d4149554ad4e" providerId="ADAL" clId="{645E4424-A7F9-4063-A693-73C358909589}" dt="2024-01-21T15:03:23.948" v="2380" actId="478"/>
          <ac:spMkLst>
            <pc:docMk/>
            <pc:sldMk cId="2662654733" sldId="2104"/>
            <ac:spMk id="8" creationId="{4C67ED11-AE7D-6F17-8A54-C61C2BA5DC63}"/>
          </ac:spMkLst>
        </pc:spChg>
        <pc:spChg chg="add mod">
          <ac:chgData name="Yoel Kortick" userId="167978f5-7f40-4909-85d5-d4149554ad4e" providerId="ADAL" clId="{645E4424-A7F9-4063-A693-73C358909589}" dt="2024-01-21T15:08:41.335" v="2678" actId="33524"/>
          <ac:spMkLst>
            <pc:docMk/>
            <pc:sldMk cId="2662654733" sldId="2104"/>
            <ac:spMk id="9" creationId="{EC6EFB0A-9D48-F613-7E3E-4B25B0C85948}"/>
          </ac:spMkLst>
        </pc:spChg>
        <pc:spChg chg="del">
          <ac:chgData name="Yoel Kortick" userId="167978f5-7f40-4909-85d5-d4149554ad4e" providerId="ADAL" clId="{645E4424-A7F9-4063-A693-73C358909589}" dt="2024-01-21T15:03:23.948" v="2380" actId="478"/>
          <ac:spMkLst>
            <pc:docMk/>
            <pc:sldMk cId="2662654733" sldId="2104"/>
            <ac:spMk id="10" creationId="{F513A1F5-8195-2D0E-B671-3D2E6465B7A7}"/>
          </ac:spMkLst>
        </pc:spChg>
        <pc:picChg chg="del">
          <ac:chgData name="Yoel Kortick" userId="167978f5-7f40-4909-85d5-d4149554ad4e" providerId="ADAL" clId="{645E4424-A7F9-4063-A693-73C358909589}" dt="2024-01-21T15:03:23.948" v="2380" actId="478"/>
          <ac:picMkLst>
            <pc:docMk/>
            <pc:sldMk cId="2662654733" sldId="2104"/>
            <ac:picMk id="2" creationId="{334818D2-2AE5-7539-BE19-43DDF5AD3760}"/>
          </ac:picMkLst>
        </pc:picChg>
        <pc:picChg chg="add del mod">
          <ac:chgData name="Yoel Kortick" userId="167978f5-7f40-4909-85d5-d4149554ad4e" providerId="ADAL" clId="{645E4424-A7F9-4063-A693-73C358909589}" dt="2024-01-21T15:08:55.454" v="2679" actId="478"/>
          <ac:picMkLst>
            <pc:docMk/>
            <pc:sldMk cId="2662654733" sldId="2104"/>
            <ac:picMk id="6" creationId="{F86CAF00-B55C-AF1B-DDFB-AD20A36CA7CE}"/>
          </ac:picMkLst>
        </pc:picChg>
        <pc:picChg chg="add del mod">
          <ac:chgData name="Yoel Kortick" userId="167978f5-7f40-4909-85d5-d4149554ad4e" providerId="ADAL" clId="{645E4424-A7F9-4063-A693-73C358909589}" dt="2024-01-21T15:09:18.200" v="2692" actId="478"/>
          <ac:picMkLst>
            <pc:docMk/>
            <pc:sldMk cId="2662654733" sldId="2104"/>
            <ac:picMk id="12" creationId="{8B493A90-56A0-47FB-3182-41A2A54EF29D}"/>
          </ac:picMkLst>
        </pc:picChg>
        <pc:picChg chg="add mod ord">
          <ac:chgData name="Yoel Kortick" userId="167978f5-7f40-4909-85d5-d4149554ad4e" providerId="ADAL" clId="{645E4424-A7F9-4063-A693-73C358909589}" dt="2024-01-21T15:09:29.773" v="2709" actId="208"/>
          <ac:picMkLst>
            <pc:docMk/>
            <pc:sldMk cId="2662654733" sldId="2104"/>
            <ac:picMk id="14" creationId="{91A66C6F-614C-2462-99CE-58096429B6A3}"/>
          </ac:picMkLst>
        </pc:picChg>
      </pc:sldChg>
      <pc:sldChg chg="modSp del">
        <pc:chgData name="Yoel Kortick" userId="167978f5-7f40-4909-85d5-d4149554ad4e" providerId="ADAL" clId="{645E4424-A7F9-4063-A693-73C358909589}" dt="2024-01-21T15:29:51.159" v="2781" actId="47"/>
        <pc:sldMkLst>
          <pc:docMk/>
          <pc:sldMk cId="619029764" sldId="2105"/>
        </pc:sldMkLst>
        <pc:spChg chg="mod">
          <ac:chgData name="Yoel Kortick" userId="167978f5-7f40-4909-85d5-d4149554ad4e" providerId="ADAL" clId="{645E4424-A7F9-4063-A693-73C358909589}" dt="2024-01-21T14:33:14.434" v="771"/>
          <ac:spMkLst>
            <pc:docMk/>
            <pc:sldMk cId="619029764" sldId="2105"/>
            <ac:spMk id="3" creationId="{4FC18B40-6547-41EC-8A0E-1C8F40E0A42F}"/>
          </ac:spMkLst>
        </pc:spChg>
      </pc:sldChg>
      <pc:sldChg chg="addSp delSp modSp mod">
        <pc:chgData name="Yoel Kortick" userId="167978f5-7f40-4909-85d5-d4149554ad4e" providerId="ADAL" clId="{645E4424-A7F9-4063-A693-73C358909589}" dt="2024-01-21T14:17:58.642" v="190" actId="27636"/>
        <pc:sldMkLst>
          <pc:docMk/>
          <pc:sldMk cId="3697288480" sldId="2169"/>
        </pc:sldMkLst>
        <pc:spChg chg="add del">
          <ac:chgData name="Yoel Kortick" userId="167978f5-7f40-4909-85d5-d4149554ad4e" providerId="ADAL" clId="{645E4424-A7F9-4063-A693-73C358909589}" dt="2024-01-21T14:16:37.642" v="164"/>
          <ac:spMkLst>
            <pc:docMk/>
            <pc:sldMk cId="3697288480" sldId="2169"/>
            <ac:spMk id="2" creationId="{D104F9DC-A2CD-34CE-41F7-A3AC75CEE432}"/>
          </ac:spMkLst>
        </pc:spChg>
        <pc:spChg chg="mod">
          <ac:chgData name="Yoel Kortick" userId="167978f5-7f40-4909-85d5-d4149554ad4e" providerId="ADAL" clId="{645E4424-A7F9-4063-A693-73C358909589}" dt="2024-01-21T14:17:58.642" v="190" actId="27636"/>
          <ac:spMkLst>
            <pc:docMk/>
            <pc:sldMk cId="3697288480" sldId="2169"/>
            <ac:spMk id="4" creationId="{2490F34D-A7E2-4EA9-8B1A-78371A1F1CD1}"/>
          </ac:spMkLst>
        </pc:spChg>
      </pc:sldChg>
      <pc:sldChg chg="addSp delSp modSp mod">
        <pc:chgData name="Yoel Kortick" userId="167978f5-7f40-4909-85d5-d4149554ad4e" providerId="ADAL" clId="{645E4424-A7F9-4063-A693-73C358909589}" dt="2024-01-21T14:45:53.682" v="1684" actId="14100"/>
        <pc:sldMkLst>
          <pc:docMk/>
          <pc:sldMk cId="869709516" sldId="2170"/>
        </pc:sldMkLst>
        <pc:spChg chg="mod">
          <ac:chgData name="Yoel Kortick" userId="167978f5-7f40-4909-85d5-d4149554ad4e" providerId="ADAL" clId="{645E4424-A7F9-4063-A693-73C358909589}" dt="2024-01-21T14:33:14.434" v="771"/>
          <ac:spMkLst>
            <pc:docMk/>
            <pc:sldMk cId="869709516" sldId="2170"/>
            <ac:spMk id="3" creationId="{4FC18B40-6547-41EC-8A0E-1C8F40E0A42F}"/>
          </ac:spMkLst>
        </pc:spChg>
        <pc:spChg chg="mod">
          <ac:chgData name="Yoel Kortick" userId="167978f5-7f40-4909-85d5-d4149554ad4e" providerId="ADAL" clId="{645E4424-A7F9-4063-A693-73C358909589}" dt="2024-01-21T14:37:05.628" v="1084" actId="313"/>
          <ac:spMkLst>
            <pc:docMk/>
            <pc:sldMk cId="869709516" sldId="2170"/>
            <ac:spMk id="4" creationId="{2490F34D-A7E2-4EA9-8B1A-78371A1F1CD1}"/>
          </ac:spMkLst>
        </pc:spChg>
        <pc:spChg chg="del">
          <ac:chgData name="Yoel Kortick" userId="167978f5-7f40-4909-85d5-d4149554ad4e" providerId="ADAL" clId="{645E4424-A7F9-4063-A693-73C358909589}" dt="2024-01-21T14:37:09.783" v="1085" actId="478"/>
          <ac:spMkLst>
            <pc:docMk/>
            <pc:sldMk cId="869709516" sldId="2170"/>
            <ac:spMk id="6" creationId="{FE2D1554-59BC-A6B1-91D4-E37A443EA55B}"/>
          </ac:spMkLst>
        </pc:spChg>
        <pc:spChg chg="add mod">
          <ac:chgData name="Yoel Kortick" userId="167978f5-7f40-4909-85d5-d4149554ad4e" providerId="ADAL" clId="{645E4424-A7F9-4063-A693-73C358909589}" dt="2024-01-21T14:37:54.282" v="1097" actId="14100"/>
          <ac:spMkLst>
            <pc:docMk/>
            <pc:sldMk cId="869709516" sldId="2170"/>
            <ac:spMk id="8" creationId="{DD768D3A-EE49-01F3-9236-00C48361861B}"/>
          </ac:spMkLst>
        </pc:spChg>
        <pc:spChg chg="add mod">
          <ac:chgData name="Yoel Kortick" userId="167978f5-7f40-4909-85d5-d4149554ad4e" providerId="ADAL" clId="{645E4424-A7F9-4063-A693-73C358909589}" dt="2024-01-21T14:45:53.682" v="1684" actId="14100"/>
          <ac:spMkLst>
            <pc:docMk/>
            <pc:sldMk cId="869709516" sldId="2170"/>
            <ac:spMk id="9" creationId="{E1633EEF-764D-D99E-B4F2-290B01E1B9EB}"/>
          </ac:spMkLst>
        </pc:spChg>
        <pc:picChg chg="del">
          <ac:chgData name="Yoel Kortick" userId="167978f5-7f40-4909-85d5-d4149554ad4e" providerId="ADAL" clId="{645E4424-A7F9-4063-A693-73C358909589}" dt="2024-01-21T14:37:09.783" v="1085" actId="478"/>
          <ac:picMkLst>
            <pc:docMk/>
            <pc:sldMk cId="869709516" sldId="2170"/>
            <ac:picMk id="5" creationId="{DC1BB52F-5FF6-7A99-74F6-80D0354B438C}"/>
          </ac:picMkLst>
        </pc:picChg>
        <pc:picChg chg="add mod">
          <ac:chgData name="Yoel Kortick" userId="167978f5-7f40-4909-85d5-d4149554ad4e" providerId="ADAL" clId="{645E4424-A7F9-4063-A693-73C358909589}" dt="2024-01-21T14:38:11.530" v="1120" actId="208"/>
          <ac:picMkLst>
            <pc:docMk/>
            <pc:sldMk cId="869709516" sldId="2170"/>
            <ac:picMk id="7" creationId="{21B8EC16-0AE4-8DE5-595A-B714EFFCE7A6}"/>
          </ac:picMkLst>
        </pc:picChg>
        <pc:cxnChg chg="add mod">
          <ac:chgData name="Yoel Kortick" userId="167978f5-7f40-4909-85d5-d4149554ad4e" providerId="ADAL" clId="{645E4424-A7F9-4063-A693-73C358909589}" dt="2024-01-21T14:37:58.822" v="1098" actId="1076"/>
          <ac:cxnSpMkLst>
            <pc:docMk/>
            <pc:sldMk cId="869709516" sldId="2170"/>
            <ac:cxnSpMk id="10" creationId="{AF9DF6DE-8C55-8A40-80D5-82623CE97859}"/>
          </ac:cxnSpMkLst>
        </pc:cxnChg>
      </pc:sldChg>
      <pc:sldChg chg="addSp delSp modSp mod">
        <pc:chgData name="Yoel Kortick" userId="167978f5-7f40-4909-85d5-d4149554ad4e" providerId="ADAL" clId="{645E4424-A7F9-4063-A693-73C358909589}" dt="2024-01-21T14:39:31.765" v="1208" actId="11529"/>
        <pc:sldMkLst>
          <pc:docMk/>
          <pc:sldMk cId="1706323062" sldId="2171"/>
        </pc:sldMkLst>
        <pc:spChg chg="mod">
          <ac:chgData name="Yoel Kortick" userId="167978f5-7f40-4909-85d5-d4149554ad4e" providerId="ADAL" clId="{645E4424-A7F9-4063-A693-73C358909589}" dt="2024-01-21T14:33:14.434" v="771"/>
          <ac:spMkLst>
            <pc:docMk/>
            <pc:sldMk cId="1706323062" sldId="2171"/>
            <ac:spMk id="3" creationId="{4FC18B40-6547-41EC-8A0E-1C8F40E0A42F}"/>
          </ac:spMkLst>
        </pc:spChg>
        <pc:spChg chg="mod">
          <ac:chgData name="Yoel Kortick" userId="167978f5-7f40-4909-85d5-d4149554ad4e" providerId="ADAL" clId="{645E4424-A7F9-4063-A693-73C358909589}" dt="2024-01-21T14:39:12.429" v="1205" actId="20577"/>
          <ac:spMkLst>
            <pc:docMk/>
            <pc:sldMk cId="1706323062" sldId="2171"/>
            <ac:spMk id="4" creationId="{2490F34D-A7E2-4EA9-8B1A-78371A1F1CD1}"/>
          </ac:spMkLst>
        </pc:spChg>
        <pc:spChg chg="del">
          <ac:chgData name="Yoel Kortick" userId="167978f5-7f40-4909-85d5-d4149554ad4e" providerId="ADAL" clId="{645E4424-A7F9-4063-A693-73C358909589}" dt="2024-01-21T14:38:20.467" v="1121" actId="478"/>
          <ac:spMkLst>
            <pc:docMk/>
            <pc:sldMk cId="1706323062" sldId="2171"/>
            <ac:spMk id="7" creationId="{E2A869DE-6650-770C-1A26-18E29E803E22}"/>
          </ac:spMkLst>
        </pc:spChg>
        <pc:spChg chg="del">
          <ac:chgData name="Yoel Kortick" userId="167978f5-7f40-4909-85d5-d4149554ad4e" providerId="ADAL" clId="{645E4424-A7F9-4063-A693-73C358909589}" dt="2024-01-21T14:38:20.467" v="1121" actId="478"/>
          <ac:spMkLst>
            <pc:docMk/>
            <pc:sldMk cId="1706323062" sldId="2171"/>
            <ac:spMk id="8" creationId="{FB2F67D3-9410-FB1E-2D74-FED84FFE7591}"/>
          </ac:spMkLst>
        </pc:spChg>
        <pc:spChg chg="del">
          <ac:chgData name="Yoel Kortick" userId="167978f5-7f40-4909-85d5-d4149554ad4e" providerId="ADAL" clId="{645E4424-A7F9-4063-A693-73C358909589}" dt="2024-01-21T14:38:20.467" v="1121" actId="478"/>
          <ac:spMkLst>
            <pc:docMk/>
            <pc:sldMk cId="1706323062" sldId="2171"/>
            <ac:spMk id="11" creationId="{B0EB33E8-5642-45EA-1BCF-F88BDEF4AD83}"/>
          </ac:spMkLst>
        </pc:spChg>
        <pc:spChg chg="del">
          <ac:chgData name="Yoel Kortick" userId="167978f5-7f40-4909-85d5-d4149554ad4e" providerId="ADAL" clId="{645E4424-A7F9-4063-A693-73C358909589}" dt="2024-01-21T14:38:20.467" v="1121" actId="478"/>
          <ac:spMkLst>
            <pc:docMk/>
            <pc:sldMk cId="1706323062" sldId="2171"/>
            <ac:spMk id="12" creationId="{A7D3F35A-650F-DDD9-D964-F94BA753587C}"/>
          </ac:spMkLst>
        </pc:spChg>
        <pc:spChg chg="del">
          <ac:chgData name="Yoel Kortick" userId="167978f5-7f40-4909-85d5-d4149554ad4e" providerId="ADAL" clId="{645E4424-A7F9-4063-A693-73C358909589}" dt="2024-01-21T14:38:20.467" v="1121" actId="478"/>
          <ac:spMkLst>
            <pc:docMk/>
            <pc:sldMk cId="1706323062" sldId="2171"/>
            <ac:spMk id="13" creationId="{57F5330D-CABF-EA1F-40C0-1469F63E8A4D}"/>
          </ac:spMkLst>
        </pc:spChg>
        <pc:spChg chg="add">
          <ac:chgData name="Yoel Kortick" userId="167978f5-7f40-4909-85d5-d4149554ad4e" providerId="ADAL" clId="{645E4424-A7F9-4063-A693-73C358909589}" dt="2024-01-21T14:39:27.542" v="1207" actId="11529"/>
          <ac:spMkLst>
            <pc:docMk/>
            <pc:sldMk cId="1706323062" sldId="2171"/>
            <ac:spMk id="14" creationId="{811F7A54-F4B1-2D3E-1EA6-3989F09780C8}"/>
          </ac:spMkLst>
        </pc:spChg>
        <pc:picChg chg="del">
          <ac:chgData name="Yoel Kortick" userId="167978f5-7f40-4909-85d5-d4149554ad4e" providerId="ADAL" clId="{645E4424-A7F9-4063-A693-73C358909589}" dt="2024-01-21T14:38:20.467" v="1121" actId="478"/>
          <ac:picMkLst>
            <pc:docMk/>
            <pc:sldMk cId="1706323062" sldId="2171"/>
            <ac:picMk id="5" creationId="{7F7AFB17-6C80-577C-B47D-CC8596A112AC}"/>
          </ac:picMkLst>
        </pc:picChg>
        <pc:picChg chg="del">
          <ac:chgData name="Yoel Kortick" userId="167978f5-7f40-4909-85d5-d4149554ad4e" providerId="ADAL" clId="{645E4424-A7F9-4063-A693-73C358909589}" dt="2024-01-21T14:38:20.467" v="1121" actId="478"/>
          <ac:picMkLst>
            <pc:docMk/>
            <pc:sldMk cId="1706323062" sldId="2171"/>
            <ac:picMk id="6" creationId="{B048A192-D811-B8F2-2901-5D79B5647050}"/>
          </ac:picMkLst>
        </pc:picChg>
        <pc:picChg chg="add mod">
          <ac:chgData name="Yoel Kortick" userId="167978f5-7f40-4909-85d5-d4149554ad4e" providerId="ADAL" clId="{645E4424-A7F9-4063-A693-73C358909589}" dt="2024-01-21T14:39:20.461" v="1206" actId="208"/>
          <ac:picMkLst>
            <pc:docMk/>
            <pc:sldMk cId="1706323062" sldId="2171"/>
            <ac:picMk id="9" creationId="{AC9948C7-2647-D515-5CF3-10C903E1D75A}"/>
          </ac:picMkLst>
        </pc:picChg>
        <pc:picChg chg="del">
          <ac:chgData name="Yoel Kortick" userId="167978f5-7f40-4909-85d5-d4149554ad4e" providerId="ADAL" clId="{645E4424-A7F9-4063-A693-73C358909589}" dt="2024-01-21T14:38:20.467" v="1121" actId="478"/>
          <ac:picMkLst>
            <pc:docMk/>
            <pc:sldMk cId="1706323062" sldId="2171"/>
            <ac:picMk id="10" creationId="{C7019F4D-BE49-4A83-23B2-1E0F1C686EFE}"/>
          </ac:picMkLst>
        </pc:picChg>
        <pc:cxnChg chg="add">
          <ac:chgData name="Yoel Kortick" userId="167978f5-7f40-4909-85d5-d4149554ad4e" providerId="ADAL" clId="{645E4424-A7F9-4063-A693-73C358909589}" dt="2024-01-21T14:39:31.765" v="1208" actId="11529"/>
          <ac:cxnSpMkLst>
            <pc:docMk/>
            <pc:sldMk cId="1706323062" sldId="2171"/>
            <ac:cxnSpMk id="16" creationId="{D31D8C33-EE54-EF42-4A3D-CCB6539A5FDC}"/>
          </ac:cxnSpMkLst>
        </pc:cxnChg>
      </pc:sldChg>
      <pc:sldChg chg="addSp delSp modSp mod">
        <pc:chgData name="Yoel Kortick" userId="167978f5-7f40-4909-85d5-d4149554ad4e" providerId="ADAL" clId="{645E4424-A7F9-4063-A693-73C358909589}" dt="2024-01-22T05:39:27.738" v="6925" actId="20577"/>
        <pc:sldMkLst>
          <pc:docMk/>
          <pc:sldMk cId="910582312" sldId="2172"/>
        </pc:sldMkLst>
        <pc:spChg chg="mod">
          <ac:chgData name="Yoel Kortick" userId="167978f5-7f40-4909-85d5-d4149554ad4e" providerId="ADAL" clId="{645E4424-A7F9-4063-A693-73C358909589}" dt="2024-01-21T14:33:14.434" v="771"/>
          <ac:spMkLst>
            <pc:docMk/>
            <pc:sldMk cId="910582312" sldId="2172"/>
            <ac:spMk id="3" creationId="{4FC18B40-6547-41EC-8A0E-1C8F40E0A42F}"/>
          </ac:spMkLst>
        </pc:spChg>
        <pc:spChg chg="mod">
          <ac:chgData name="Yoel Kortick" userId="167978f5-7f40-4909-85d5-d4149554ad4e" providerId="ADAL" clId="{645E4424-A7F9-4063-A693-73C358909589}" dt="2024-01-21T14:42:24.116" v="1346" actId="14100"/>
          <ac:spMkLst>
            <pc:docMk/>
            <pc:sldMk cId="910582312" sldId="2172"/>
            <ac:spMk id="4" creationId="{2490F34D-A7E2-4EA9-8B1A-78371A1F1CD1}"/>
          </ac:spMkLst>
        </pc:spChg>
        <pc:spChg chg="add mod">
          <ac:chgData name="Yoel Kortick" userId="167978f5-7f40-4909-85d5-d4149554ad4e" providerId="ADAL" clId="{645E4424-A7F9-4063-A693-73C358909589}" dt="2024-01-21T14:42:58.543" v="1355" actId="1035"/>
          <ac:spMkLst>
            <pc:docMk/>
            <pc:sldMk cId="910582312" sldId="2172"/>
            <ac:spMk id="7" creationId="{654243A5-1137-B6F0-B7C2-E6678CF7F49C}"/>
          </ac:spMkLst>
        </pc:spChg>
        <pc:spChg chg="add mod">
          <ac:chgData name="Yoel Kortick" userId="167978f5-7f40-4909-85d5-d4149554ad4e" providerId="ADAL" clId="{645E4424-A7F9-4063-A693-73C358909589}" dt="2024-01-22T05:39:27.738" v="6925" actId="20577"/>
          <ac:spMkLst>
            <pc:docMk/>
            <pc:sldMk cId="910582312" sldId="2172"/>
            <ac:spMk id="8" creationId="{44715267-B7E3-B1F5-538F-637094EE57B0}"/>
          </ac:spMkLst>
        </pc:spChg>
        <pc:spChg chg="del">
          <ac:chgData name="Yoel Kortick" userId="167978f5-7f40-4909-85d5-d4149554ad4e" providerId="ADAL" clId="{645E4424-A7F9-4063-A693-73C358909589}" dt="2024-01-21T14:40:13.979" v="1209" actId="478"/>
          <ac:spMkLst>
            <pc:docMk/>
            <pc:sldMk cId="910582312" sldId="2172"/>
            <ac:spMk id="12" creationId="{A7D3F35A-650F-DDD9-D964-F94BA753587C}"/>
          </ac:spMkLst>
        </pc:spChg>
        <pc:spChg chg="del">
          <ac:chgData name="Yoel Kortick" userId="167978f5-7f40-4909-85d5-d4149554ad4e" providerId="ADAL" clId="{645E4424-A7F9-4063-A693-73C358909589}" dt="2024-01-21T14:40:13.979" v="1209" actId="478"/>
          <ac:spMkLst>
            <pc:docMk/>
            <pc:sldMk cId="910582312" sldId="2172"/>
            <ac:spMk id="13" creationId="{57F5330D-CABF-EA1F-40C0-1469F63E8A4D}"/>
          </ac:spMkLst>
        </pc:spChg>
        <pc:picChg chg="add mod">
          <ac:chgData name="Yoel Kortick" userId="167978f5-7f40-4909-85d5-d4149554ad4e" providerId="ADAL" clId="{645E4424-A7F9-4063-A693-73C358909589}" dt="2024-01-21T14:42:28.464" v="1347" actId="208"/>
          <ac:picMkLst>
            <pc:docMk/>
            <pc:sldMk cId="910582312" sldId="2172"/>
            <ac:picMk id="5" creationId="{4423FB41-F103-ACCE-9195-709DF9D5415B}"/>
          </ac:picMkLst>
        </pc:picChg>
        <pc:picChg chg="del">
          <ac:chgData name="Yoel Kortick" userId="167978f5-7f40-4909-85d5-d4149554ad4e" providerId="ADAL" clId="{645E4424-A7F9-4063-A693-73C358909589}" dt="2024-01-21T14:40:13.979" v="1209" actId="478"/>
          <ac:picMkLst>
            <pc:docMk/>
            <pc:sldMk cId="910582312" sldId="2172"/>
            <ac:picMk id="6" creationId="{B048A192-D811-B8F2-2901-5D79B5647050}"/>
          </ac:picMkLst>
        </pc:picChg>
        <pc:picChg chg="del">
          <ac:chgData name="Yoel Kortick" userId="167978f5-7f40-4909-85d5-d4149554ad4e" providerId="ADAL" clId="{645E4424-A7F9-4063-A693-73C358909589}" dt="2024-01-21T14:40:13.979" v="1209" actId="478"/>
          <ac:picMkLst>
            <pc:docMk/>
            <pc:sldMk cId="910582312" sldId="2172"/>
            <ac:picMk id="10" creationId="{C7019F4D-BE49-4A83-23B2-1E0F1C686EFE}"/>
          </ac:picMkLst>
        </pc:picChg>
        <pc:cxnChg chg="add mod">
          <ac:chgData name="Yoel Kortick" userId="167978f5-7f40-4909-85d5-d4149554ad4e" providerId="ADAL" clId="{645E4424-A7F9-4063-A693-73C358909589}" dt="2024-01-21T14:42:58.543" v="1355" actId="1035"/>
          <ac:cxnSpMkLst>
            <pc:docMk/>
            <pc:sldMk cId="910582312" sldId="2172"/>
            <ac:cxnSpMk id="9" creationId="{6757C538-3AEC-9FC2-D9FB-8BFE768A79F1}"/>
          </ac:cxnSpMkLst>
        </pc:cxnChg>
      </pc:sldChg>
      <pc:sldChg chg="delSp modSp mod">
        <pc:chgData name="Yoel Kortick" userId="167978f5-7f40-4909-85d5-d4149554ad4e" providerId="ADAL" clId="{645E4424-A7F9-4063-A693-73C358909589}" dt="2024-01-22T05:40:10.856" v="6926" actId="6549"/>
        <pc:sldMkLst>
          <pc:docMk/>
          <pc:sldMk cId="2828094424" sldId="2173"/>
        </pc:sldMkLst>
        <pc:spChg chg="mod">
          <ac:chgData name="Yoel Kortick" userId="167978f5-7f40-4909-85d5-d4149554ad4e" providerId="ADAL" clId="{645E4424-A7F9-4063-A693-73C358909589}" dt="2024-01-21T14:33:14.434" v="771"/>
          <ac:spMkLst>
            <pc:docMk/>
            <pc:sldMk cId="2828094424" sldId="2173"/>
            <ac:spMk id="3" creationId="{4FC18B40-6547-41EC-8A0E-1C8F40E0A42F}"/>
          </ac:spMkLst>
        </pc:spChg>
        <pc:spChg chg="mod">
          <ac:chgData name="Yoel Kortick" userId="167978f5-7f40-4909-85d5-d4149554ad4e" providerId="ADAL" clId="{645E4424-A7F9-4063-A693-73C358909589}" dt="2024-01-22T05:40:10.856" v="6926" actId="6549"/>
          <ac:spMkLst>
            <pc:docMk/>
            <pc:sldMk cId="2828094424" sldId="2173"/>
            <ac:spMk id="4" creationId="{2490F34D-A7E2-4EA9-8B1A-78371A1F1CD1}"/>
          </ac:spMkLst>
        </pc:spChg>
        <pc:spChg chg="del">
          <ac:chgData name="Yoel Kortick" userId="167978f5-7f40-4909-85d5-d4149554ad4e" providerId="ADAL" clId="{645E4424-A7F9-4063-A693-73C358909589}" dt="2024-01-21T15:00:02.472" v="1850" actId="478"/>
          <ac:spMkLst>
            <pc:docMk/>
            <pc:sldMk cId="2828094424" sldId="2173"/>
            <ac:spMk id="16" creationId="{05B7BAAA-9886-CAEF-1BEB-7DD411515334}"/>
          </ac:spMkLst>
        </pc:spChg>
        <pc:spChg chg="del">
          <ac:chgData name="Yoel Kortick" userId="167978f5-7f40-4909-85d5-d4149554ad4e" providerId="ADAL" clId="{645E4424-A7F9-4063-A693-73C358909589}" dt="2024-01-21T15:00:02.472" v="1850" actId="478"/>
          <ac:spMkLst>
            <pc:docMk/>
            <pc:sldMk cId="2828094424" sldId="2173"/>
            <ac:spMk id="19" creationId="{E29C0A0C-1E0E-342E-5A87-CD5851B2E533}"/>
          </ac:spMkLst>
        </pc:spChg>
        <pc:spChg chg="del">
          <ac:chgData name="Yoel Kortick" userId="167978f5-7f40-4909-85d5-d4149554ad4e" providerId="ADAL" clId="{645E4424-A7F9-4063-A693-73C358909589}" dt="2024-01-21T15:00:02.472" v="1850" actId="478"/>
          <ac:spMkLst>
            <pc:docMk/>
            <pc:sldMk cId="2828094424" sldId="2173"/>
            <ac:spMk id="24" creationId="{20F5640E-1BA2-A5CD-6C77-F1F590FA2B75}"/>
          </ac:spMkLst>
        </pc:spChg>
        <pc:spChg chg="del">
          <ac:chgData name="Yoel Kortick" userId="167978f5-7f40-4909-85d5-d4149554ad4e" providerId="ADAL" clId="{645E4424-A7F9-4063-A693-73C358909589}" dt="2024-01-21T15:00:02.472" v="1850" actId="478"/>
          <ac:spMkLst>
            <pc:docMk/>
            <pc:sldMk cId="2828094424" sldId="2173"/>
            <ac:spMk id="27" creationId="{31675887-89F6-3584-82E6-5912CE6D0FDE}"/>
          </ac:spMkLst>
        </pc:spChg>
        <pc:spChg chg="del">
          <ac:chgData name="Yoel Kortick" userId="167978f5-7f40-4909-85d5-d4149554ad4e" providerId="ADAL" clId="{645E4424-A7F9-4063-A693-73C358909589}" dt="2024-01-21T15:00:02.472" v="1850" actId="478"/>
          <ac:spMkLst>
            <pc:docMk/>
            <pc:sldMk cId="2828094424" sldId="2173"/>
            <ac:spMk id="29" creationId="{A46BC752-9F65-8D86-B741-15B1D91939B1}"/>
          </ac:spMkLst>
        </pc:spChg>
        <pc:spChg chg="del">
          <ac:chgData name="Yoel Kortick" userId="167978f5-7f40-4909-85d5-d4149554ad4e" providerId="ADAL" clId="{645E4424-A7F9-4063-A693-73C358909589}" dt="2024-01-21T15:00:02.472" v="1850" actId="478"/>
          <ac:spMkLst>
            <pc:docMk/>
            <pc:sldMk cId="2828094424" sldId="2173"/>
            <ac:spMk id="31" creationId="{69AC2C4B-6465-C9DF-0A32-79D2C9DC2452}"/>
          </ac:spMkLst>
        </pc:spChg>
        <pc:picChg chg="del">
          <ac:chgData name="Yoel Kortick" userId="167978f5-7f40-4909-85d5-d4149554ad4e" providerId="ADAL" clId="{645E4424-A7F9-4063-A693-73C358909589}" dt="2024-01-21T15:00:02.472" v="1850" actId="478"/>
          <ac:picMkLst>
            <pc:docMk/>
            <pc:sldMk cId="2828094424" sldId="2173"/>
            <ac:picMk id="5" creationId="{65D1CB2F-A33B-1A3A-5D7B-27EB40C0B795}"/>
          </ac:picMkLst>
        </pc:picChg>
        <pc:picChg chg="del">
          <ac:chgData name="Yoel Kortick" userId="167978f5-7f40-4909-85d5-d4149554ad4e" providerId="ADAL" clId="{645E4424-A7F9-4063-A693-73C358909589}" dt="2024-01-21T15:00:02.472" v="1850" actId="478"/>
          <ac:picMkLst>
            <pc:docMk/>
            <pc:sldMk cId="2828094424" sldId="2173"/>
            <ac:picMk id="9" creationId="{538C00F8-968B-F57D-065C-9155D7E5CDC0}"/>
          </ac:picMkLst>
        </pc:picChg>
        <pc:cxnChg chg="del mod">
          <ac:chgData name="Yoel Kortick" userId="167978f5-7f40-4909-85d5-d4149554ad4e" providerId="ADAL" clId="{645E4424-A7F9-4063-A693-73C358909589}" dt="2024-01-21T15:00:02.472" v="1850" actId="478"/>
          <ac:cxnSpMkLst>
            <pc:docMk/>
            <pc:sldMk cId="2828094424" sldId="2173"/>
            <ac:cxnSpMk id="18" creationId="{1B8FC478-A988-C699-936D-AECFAB3D201C}"/>
          </ac:cxnSpMkLst>
        </pc:cxnChg>
        <pc:cxnChg chg="del">
          <ac:chgData name="Yoel Kortick" userId="167978f5-7f40-4909-85d5-d4149554ad4e" providerId="ADAL" clId="{645E4424-A7F9-4063-A693-73C358909589}" dt="2024-01-21T15:00:02.472" v="1850" actId="478"/>
          <ac:cxnSpMkLst>
            <pc:docMk/>
            <pc:sldMk cId="2828094424" sldId="2173"/>
            <ac:cxnSpMk id="20" creationId="{34B0D5E4-DED7-D5D9-731D-EFBBB80A7EF9}"/>
          </ac:cxnSpMkLst>
        </pc:cxnChg>
        <pc:cxnChg chg="del mod">
          <ac:chgData name="Yoel Kortick" userId="167978f5-7f40-4909-85d5-d4149554ad4e" providerId="ADAL" clId="{645E4424-A7F9-4063-A693-73C358909589}" dt="2024-01-21T15:00:02.472" v="1850" actId="478"/>
          <ac:cxnSpMkLst>
            <pc:docMk/>
            <pc:sldMk cId="2828094424" sldId="2173"/>
            <ac:cxnSpMk id="25" creationId="{A4E92EAE-7763-B8FD-E045-3424FD15AB97}"/>
          </ac:cxnSpMkLst>
        </pc:cxnChg>
        <pc:cxnChg chg="del mod">
          <ac:chgData name="Yoel Kortick" userId="167978f5-7f40-4909-85d5-d4149554ad4e" providerId="ADAL" clId="{645E4424-A7F9-4063-A693-73C358909589}" dt="2024-01-21T15:00:02.472" v="1850" actId="478"/>
          <ac:cxnSpMkLst>
            <pc:docMk/>
            <pc:sldMk cId="2828094424" sldId="2173"/>
            <ac:cxnSpMk id="28" creationId="{8D60BAFA-7C99-3B1E-191B-2812042F4609}"/>
          </ac:cxnSpMkLst>
        </pc:cxnChg>
        <pc:cxnChg chg="del mod">
          <ac:chgData name="Yoel Kortick" userId="167978f5-7f40-4909-85d5-d4149554ad4e" providerId="ADAL" clId="{645E4424-A7F9-4063-A693-73C358909589}" dt="2024-01-21T15:00:02.472" v="1850" actId="478"/>
          <ac:cxnSpMkLst>
            <pc:docMk/>
            <pc:sldMk cId="2828094424" sldId="2173"/>
            <ac:cxnSpMk id="30" creationId="{24535040-E894-5082-48CA-AEDF9C03EFD8}"/>
          </ac:cxnSpMkLst>
        </pc:cxnChg>
        <pc:cxnChg chg="del mod">
          <ac:chgData name="Yoel Kortick" userId="167978f5-7f40-4909-85d5-d4149554ad4e" providerId="ADAL" clId="{645E4424-A7F9-4063-A693-73C358909589}" dt="2024-01-21T15:00:02.472" v="1850" actId="478"/>
          <ac:cxnSpMkLst>
            <pc:docMk/>
            <pc:sldMk cId="2828094424" sldId="2173"/>
            <ac:cxnSpMk id="32" creationId="{5BD06D99-2F42-5FB5-32D8-49A7D5DAC91A}"/>
          </ac:cxnSpMkLst>
        </pc:cxnChg>
      </pc:sldChg>
      <pc:sldChg chg="modSp mod">
        <pc:chgData name="Yoel Kortick" userId="167978f5-7f40-4909-85d5-d4149554ad4e" providerId="ADAL" clId="{645E4424-A7F9-4063-A693-73C358909589}" dt="2024-01-21T15:51:43.538" v="3710"/>
        <pc:sldMkLst>
          <pc:docMk/>
          <pc:sldMk cId="1620884299" sldId="2174"/>
        </pc:sldMkLst>
        <pc:spChg chg="mod">
          <ac:chgData name="Yoel Kortick" userId="167978f5-7f40-4909-85d5-d4149554ad4e" providerId="ADAL" clId="{645E4424-A7F9-4063-A693-73C358909589}" dt="2024-01-21T15:51:43.538" v="3710"/>
          <ac:spMkLst>
            <pc:docMk/>
            <pc:sldMk cId="1620884299" sldId="2174"/>
            <ac:spMk id="3" creationId="{440E2C51-CB70-4EE1-8E6B-DADCB74DEC44}"/>
          </ac:spMkLst>
        </pc:spChg>
      </pc:sldChg>
      <pc:sldChg chg="modSp mod">
        <pc:chgData name="Yoel Kortick" userId="167978f5-7f40-4909-85d5-d4149554ad4e" providerId="ADAL" clId="{645E4424-A7F9-4063-A693-73C358909589}" dt="2024-01-21T15:51:37.140" v="3709"/>
        <pc:sldMkLst>
          <pc:docMk/>
          <pc:sldMk cId="3839867393" sldId="2175"/>
        </pc:sldMkLst>
        <pc:spChg chg="mod">
          <ac:chgData name="Yoel Kortick" userId="167978f5-7f40-4909-85d5-d4149554ad4e" providerId="ADAL" clId="{645E4424-A7F9-4063-A693-73C358909589}" dt="2024-01-21T15:51:37.140" v="3709"/>
          <ac:spMkLst>
            <pc:docMk/>
            <pc:sldMk cId="3839867393" sldId="2175"/>
            <ac:spMk id="3" creationId="{4FC18B40-6547-41EC-8A0E-1C8F40E0A42F}"/>
          </ac:spMkLst>
        </pc:spChg>
        <pc:spChg chg="mod">
          <ac:chgData name="Yoel Kortick" userId="167978f5-7f40-4909-85d5-d4149554ad4e" providerId="ADAL" clId="{645E4424-A7F9-4063-A693-73C358909589}" dt="2024-01-21T15:33:44.839" v="2870" actId="255"/>
          <ac:spMkLst>
            <pc:docMk/>
            <pc:sldMk cId="3839867393" sldId="2175"/>
            <ac:spMk id="4" creationId="{2490F34D-A7E2-4EA9-8B1A-78371A1F1CD1}"/>
          </ac:spMkLst>
        </pc:spChg>
      </pc:sldChg>
      <pc:sldChg chg="del">
        <pc:chgData name="Yoel Kortick" userId="167978f5-7f40-4909-85d5-d4149554ad4e" providerId="ADAL" clId="{645E4424-A7F9-4063-A693-73C358909589}" dt="2024-01-21T15:31:40.887" v="2813" actId="47"/>
        <pc:sldMkLst>
          <pc:docMk/>
          <pc:sldMk cId="82024322" sldId="2176"/>
        </pc:sldMkLst>
      </pc:sldChg>
      <pc:sldChg chg="del">
        <pc:chgData name="Yoel Kortick" userId="167978f5-7f40-4909-85d5-d4149554ad4e" providerId="ADAL" clId="{645E4424-A7F9-4063-A693-73C358909589}" dt="2024-01-21T15:31:40.887" v="2813" actId="47"/>
        <pc:sldMkLst>
          <pc:docMk/>
          <pc:sldMk cId="3950133090" sldId="2177"/>
        </pc:sldMkLst>
      </pc:sldChg>
      <pc:sldChg chg="del">
        <pc:chgData name="Yoel Kortick" userId="167978f5-7f40-4909-85d5-d4149554ad4e" providerId="ADAL" clId="{645E4424-A7F9-4063-A693-73C358909589}" dt="2024-01-21T15:31:40.887" v="2813" actId="47"/>
        <pc:sldMkLst>
          <pc:docMk/>
          <pc:sldMk cId="1975683171" sldId="2179"/>
        </pc:sldMkLst>
      </pc:sldChg>
      <pc:sldChg chg="del">
        <pc:chgData name="Yoel Kortick" userId="167978f5-7f40-4909-85d5-d4149554ad4e" providerId="ADAL" clId="{645E4424-A7F9-4063-A693-73C358909589}" dt="2024-01-21T15:31:40.887" v="2813" actId="47"/>
        <pc:sldMkLst>
          <pc:docMk/>
          <pc:sldMk cId="942914310" sldId="2180"/>
        </pc:sldMkLst>
      </pc:sldChg>
      <pc:sldChg chg="del">
        <pc:chgData name="Yoel Kortick" userId="167978f5-7f40-4909-85d5-d4149554ad4e" providerId="ADAL" clId="{645E4424-A7F9-4063-A693-73C358909589}" dt="2024-01-21T15:31:40.887" v="2813" actId="47"/>
        <pc:sldMkLst>
          <pc:docMk/>
          <pc:sldMk cId="3099068155" sldId="2181"/>
        </pc:sldMkLst>
      </pc:sldChg>
      <pc:sldChg chg="del">
        <pc:chgData name="Yoel Kortick" userId="167978f5-7f40-4909-85d5-d4149554ad4e" providerId="ADAL" clId="{645E4424-A7F9-4063-A693-73C358909589}" dt="2024-01-21T15:31:40.887" v="2813" actId="47"/>
        <pc:sldMkLst>
          <pc:docMk/>
          <pc:sldMk cId="80479618" sldId="2182"/>
        </pc:sldMkLst>
      </pc:sldChg>
      <pc:sldChg chg="del">
        <pc:chgData name="Yoel Kortick" userId="167978f5-7f40-4909-85d5-d4149554ad4e" providerId="ADAL" clId="{645E4424-A7F9-4063-A693-73C358909589}" dt="2024-01-21T15:31:40.887" v="2813" actId="47"/>
        <pc:sldMkLst>
          <pc:docMk/>
          <pc:sldMk cId="1354696750" sldId="2183"/>
        </pc:sldMkLst>
      </pc:sldChg>
      <pc:sldChg chg="del">
        <pc:chgData name="Yoel Kortick" userId="167978f5-7f40-4909-85d5-d4149554ad4e" providerId="ADAL" clId="{645E4424-A7F9-4063-A693-73C358909589}" dt="2024-01-21T15:31:40.887" v="2813" actId="47"/>
        <pc:sldMkLst>
          <pc:docMk/>
          <pc:sldMk cId="874398427" sldId="2186"/>
        </pc:sldMkLst>
      </pc:sldChg>
      <pc:sldChg chg="del">
        <pc:chgData name="Yoel Kortick" userId="167978f5-7f40-4909-85d5-d4149554ad4e" providerId="ADAL" clId="{645E4424-A7F9-4063-A693-73C358909589}" dt="2024-01-21T15:31:40.887" v="2813" actId="47"/>
        <pc:sldMkLst>
          <pc:docMk/>
          <pc:sldMk cId="3415310585" sldId="2187"/>
        </pc:sldMkLst>
      </pc:sldChg>
      <pc:sldChg chg="modSp">
        <pc:chgData name="Yoel Kortick" userId="167978f5-7f40-4909-85d5-d4149554ad4e" providerId="ADAL" clId="{645E4424-A7F9-4063-A693-73C358909589}" dt="2024-01-21T15:56:17.355" v="3715"/>
        <pc:sldMkLst>
          <pc:docMk/>
          <pc:sldMk cId="4174474620" sldId="2188"/>
        </pc:sldMkLst>
        <pc:spChg chg="mod">
          <ac:chgData name="Yoel Kortick" userId="167978f5-7f40-4909-85d5-d4149554ad4e" providerId="ADAL" clId="{645E4424-A7F9-4063-A693-73C358909589}" dt="2024-01-21T15:56:17.355" v="3715"/>
          <ac:spMkLst>
            <pc:docMk/>
            <pc:sldMk cId="4174474620" sldId="2188"/>
            <ac:spMk id="3" creationId="{440E2C51-CB70-4EE1-8E6B-DADCB74DEC44}"/>
          </ac:spMkLst>
        </pc:spChg>
      </pc:sldChg>
      <pc:sldChg chg="addSp modSp mod">
        <pc:chgData name="Yoel Kortick" userId="167978f5-7f40-4909-85d5-d4149554ad4e" providerId="ADAL" clId="{645E4424-A7F9-4063-A693-73C358909589}" dt="2024-01-21T16:07:40.952" v="3927" actId="1035"/>
        <pc:sldMkLst>
          <pc:docMk/>
          <pc:sldMk cId="3725549995" sldId="2189"/>
        </pc:sldMkLst>
        <pc:spChg chg="mod">
          <ac:chgData name="Yoel Kortick" userId="167978f5-7f40-4909-85d5-d4149554ad4e" providerId="ADAL" clId="{645E4424-A7F9-4063-A693-73C358909589}" dt="2024-01-21T15:56:17.355" v="3715"/>
          <ac:spMkLst>
            <pc:docMk/>
            <pc:sldMk cId="3725549995" sldId="2189"/>
            <ac:spMk id="3" creationId="{4FC18B40-6547-41EC-8A0E-1C8F40E0A42F}"/>
          </ac:spMkLst>
        </pc:spChg>
        <pc:spChg chg="mod">
          <ac:chgData name="Yoel Kortick" userId="167978f5-7f40-4909-85d5-d4149554ad4e" providerId="ADAL" clId="{645E4424-A7F9-4063-A693-73C358909589}" dt="2024-01-21T16:04:43.532" v="3874" actId="33524"/>
          <ac:spMkLst>
            <pc:docMk/>
            <pc:sldMk cId="3725549995" sldId="2189"/>
            <ac:spMk id="4" creationId="{2490F34D-A7E2-4EA9-8B1A-78371A1F1CD1}"/>
          </ac:spMkLst>
        </pc:spChg>
        <pc:spChg chg="add">
          <ac:chgData name="Yoel Kortick" userId="167978f5-7f40-4909-85d5-d4149554ad4e" providerId="ADAL" clId="{645E4424-A7F9-4063-A693-73C358909589}" dt="2024-01-21T16:05:37.157" v="3878" actId="11529"/>
          <ac:spMkLst>
            <pc:docMk/>
            <pc:sldMk cId="3725549995" sldId="2189"/>
            <ac:spMk id="6" creationId="{F91008F1-9BDF-42EE-8C2E-1192768FB703}"/>
          </ac:spMkLst>
        </pc:spChg>
        <pc:spChg chg="add mod">
          <ac:chgData name="Yoel Kortick" userId="167978f5-7f40-4909-85d5-d4149554ad4e" providerId="ADAL" clId="{645E4424-A7F9-4063-A693-73C358909589}" dt="2024-01-21T16:05:46.860" v="3903" actId="1037"/>
          <ac:spMkLst>
            <pc:docMk/>
            <pc:sldMk cId="3725549995" sldId="2189"/>
            <ac:spMk id="7" creationId="{80E1547D-7BCE-9732-673C-CB76D95BAE87}"/>
          </ac:spMkLst>
        </pc:spChg>
        <pc:spChg chg="add mod">
          <ac:chgData name="Yoel Kortick" userId="167978f5-7f40-4909-85d5-d4149554ad4e" providerId="ADAL" clId="{645E4424-A7F9-4063-A693-73C358909589}" dt="2024-01-21T16:05:52.594" v="3923" actId="1035"/>
          <ac:spMkLst>
            <pc:docMk/>
            <pc:sldMk cId="3725549995" sldId="2189"/>
            <ac:spMk id="8" creationId="{87949055-1FEC-AA19-5DB7-B728FC96A63E}"/>
          </ac:spMkLst>
        </pc:spChg>
        <pc:spChg chg="add mod">
          <ac:chgData name="Yoel Kortick" userId="167978f5-7f40-4909-85d5-d4149554ad4e" providerId="ADAL" clId="{645E4424-A7F9-4063-A693-73C358909589}" dt="2024-01-21T16:06:25.870" v="3924" actId="571"/>
          <ac:spMkLst>
            <pc:docMk/>
            <pc:sldMk cId="3725549995" sldId="2189"/>
            <ac:spMk id="9" creationId="{BF5EAA40-FF10-FE98-6122-EEAD8ABE107F}"/>
          </ac:spMkLst>
        </pc:spChg>
        <pc:picChg chg="add mod">
          <ac:chgData name="Yoel Kortick" userId="167978f5-7f40-4909-85d5-d4149554ad4e" providerId="ADAL" clId="{645E4424-A7F9-4063-A693-73C358909589}" dt="2024-01-21T16:07:40.952" v="3927" actId="1035"/>
          <ac:picMkLst>
            <pc:docMk/>
            <pc:sldMk cId="3725549995" sldId="2189"/>
            <ac:picMk id="5" creationId="{DBB36C82-251C-EB63-C58B-59FE849C6C83}"/>
          </ac:picMkLst>
        </pc:picChg>
      </pc:sldChg>
      <pc:sldChg chg="delSp modSp mod">
        <pc:chgData name="Yoel Kortick" userId="167978f5-7f40-4909-85d5-d4149554ad4e" providerId="ADAL" clId="{645E4424-A7F9-4063-A693-73C358909589}" dt="2024-01-21T16:26:31.500" v="4708" actId="20577"/>
        <pc:sldMkLst>
          <pc:docMk/>
          <pc:sldMk cId="3903555022" sldId="2190"/>
        </pc:sldMkLst>
        <pc:spChg chg="mod">
          <ac:chgData name="Yoel Kortick" userId="167978f5-7f40-4909-85d5-d4149554ad4e" providerId="ADAL" clId="{645E4424-A7F9-4063-A693-73C358909589}" dt="2024-01-21T15:56:17.355" v="3715"/>
          <ac:spMkLst>
            <pc:docMk/>
            <pc:sldMk cId="3903555022" sldId="2190"/>
            <ac:spMk id="3" creationId="{4FC18B40-6547-41EC-8A0E-1C8F40E0A42F}"/>
          </ac:spMkLst>
        </pc:spChg>
        <pc:spChg chg="mod">
          <ac:chgData name="Yoel Kortick" userId="167978f5-7f40-4909-85d5-d4149554ad4e" providerId="ADAL" clId="{645E4424-A7F9-4063-A693-73C358909589}" dt="2024-01-21T16:26:31.500" v="4708" actId="20577"/>
          <ac:spMkLst>
            <pc:docMk/>
            <pc:sldMk cId="3903555022" sldId="2190"/>
            <ac:spMk id="4" creationId="{2490F34D-A7E2-4EA9-8B1A-78371A1F1CD1}"/>
          </ac:spMkLst>
        </pc:spChg>
        <pc:spChg chg="del">
          <ac:chgData name="Yoel Kortick" userId="167978f5-7f40-4909-85d5-d4149554ad4e" providerId="ADAL" clId="{645E4424-A7F9-4063-A693-73C358909589}" dt="2024-01-21T16:07:47.826" v="3928" actId="478"/>
          <ac:spMkLst>
            <pc:docMk/>
            <pc:sldMk cId="3903555022" sldId="2190"/>
            <ac:spMk id="6" creationId="{9B160318-03F8-FC58-2304-76540F3C27B7}"/>
          </ac:spMkLst>
        </pc:spChg>
        <pc:picChg chg="del">
          <ac:chgData name="Yoel Kortick" userId="167978f5-7f40-4909-85d5-d4149554ad4e" providerId="ADAL" clId="{645E4424-A7F9-4063-A693-73C358909589}" dt="2024-01-21T16:07:47.826" v="3928" actId="478"/>
          <ac:picMkLst>
            <pc:docMk/>
            <pc:sldMk cId="3903555022" sldId="2190"/>
            <ac:picMk id="7" creationId="{5D11376C-3F0D-A817-691D-7947988F8663}"/>
          </ac:picMkLst>
        </pc:picChg>
      </pc:sldChg>
      <pc:sldChg chg="addSp delSp modSp mod">
        <pc:chgData name="Yoel Kortick" userId="167978f5-7f40-4909-85d5-d4149554ad4e" providerId="ADAL" clId="{645E4424-A7F9-4063-A693-73C358909589}" dt="2024-01-22T05:41:44.348" v="6936" actId="20577"/>
        <pc:sldMkLst>
          <pc:docMk/>
          <pc:sldMk cId="4248121198" sldId="2191"/>
        </pc:sldMkLst>
        <pc:spChg chg="mod">
          <ac:chgData name="Yoel Kortick" userId="167978f5-7f40-4909-85d5-d4149554ad4e" providerId="ADAL" clId="{645E4424-A7F9-4063-A693-73C358909589}" dt="2024-01-21T15:56:17.355" v="3715"/>
          <ac:spMkLst>
            <pc:docMk/>
            <pc:sldMk cId="4248121198" sldId="2191"/>
            <ac:spMk id="3" creationId="{4FC18B40-6547-41EC-8A0E-1C8F40E0A42F}"/>
          </ac:spMkLst>
        </pc:spChg>
        <pc:spChg chg="del">
          <ac:chgData name="Yoel Kortick" userId="167978f5-7f40-4909-85d5-d4149554ad4e" providerId="ADAL" clId="{645E4424-A7F9-4063-A693-73C358909589}" dt="2024-01-21T16:23:06.262" v="4491" actId="478"/>
          <ac:spMkLst>
            <pc:docMk/>
            <pc:sldMk cId="4248121198" sldId="2191"/>
            <ac:spMk id="4" creationId="{2490F34D-A7E2-4EA9-8B1A-78371A1F1CD1}"/>
          </ac:spMkLst>
        </pc:spChg>
        <pc:spChg chg="add del mod">
          <ac:chgData name="Yoel Kortick" userId="167978f5-7f40-4909-85d5-d4149554ad4e" providerId="ADAL" clId="{645E4424-A7F9-4063-A693-73C358909589}" dt="2024-01-21T16:23:07.671" v="4492" actId="478"/>
          <ac:spMkLst>
            <pc:docMk/>
            <pc:sldMk cId="4248121198" sldId="2191"/>
            <ac:spMk id="5" creationId="{79DE68A1-5885-27B9-4101-8CB9C2246C1C}"/>
          </ac:spMkLst>
        </pc:spChg>
        <pc:spChg chg="add mod">
          <ac:chgData name="Yoel Kortick" userId="167978f5-7f40-4909-85d5-d4149554ad4e" providerId="ADAL" clId="{645E4424-A7F9-4063-A693-73C358909589}" dt="2024-01-22T05:41:44.348" v="6936" actId="20577"/>
          <ac:spMkLst>
            <pc:docMk/>
            <pc:sldMk cId="4248121198" sldId="2191"/>
            <ac:spMk id="9" creationId="{5AEB8064-D1AC-4340-0BE5-4E15B5623A09}"/>
          </ac:spMkLst>
        </pc:spChg>
        <pc:spChg chg="mod">
          <ac:chgData name="Yoel Kortick" userId="167978f5-7f40-4909-85d5-d4149554ad4e" providerId="ADAL" clId="{645E4424-A7F9-4063-A693-73C358909589}" dt="2024-01-21T16:24:10.071" v="4614" actId="14100"/>
          <ac:spMkLst>
            <pc:docMk/>
            <pc:sldMk cId="4248121198" sldId="2191"/>
            <ac:spMk id="11" creationId="{B0EB33E8-5642-45EA-1BCF-F88BDEF4AD83}"/>
          </ac:spMkLst>
        </pc:spChg>
        <pc:spChg chg="mod">
          <ac:chgData name="Yoel Kortick" userId="167978f5-7f40-4909-85d5-d4149554ad4e" providerId="ADAL" clId="{645E4424-A7F9-4063-A693-73C358909589}" dt="2024-01-21T16:24:17.192" v="4616" actId="14100"/>
          <ac:spMkLst>
            <pc:docMk/>
            <pc:sldMk cId="4248121198" sldId="2191"/>
            <ac:spMk id="12" creationId="{A7D3F35A-650F-DDD9-D964-F94BA753587C}"/>
          </ac:spMkLst>
        </pc:spChg>
        <pc:spChg chg="add mod">
          <ac:chgData name="Yoel Kortick" userId="167978f5-7f40-4909-85d5-d4149554ad4e" providerId="ADAL" clId="{645E4424-A7F9-4063-A693-73C358909589}" dt="2024-01-21T16:24:24.605" v="4619" actId="14100"/>
          <ac:spMkLst>
            <pc:docMk/>
            <pc:sldMk cId="4248121198" sldId="2191"/>
            <ac:spMk id="13" creationId="{61C89440-2F50-0E07-D9EF-19E21DF03D16}"/>
          </ac:spMkLst>
        </pc:spChg>
        <pc:spChg chg="del">
          <ac:chgData name="Yoel Kortick" userId="167978f5-7f40-4909-85d5-d4149554ad4e" providerId="ADAL" clId="{645E4424-A7F9-4063-A693-73C358909589}" dt="2024-01-21T16:23:04.006" v="4489" actId="478"/>
          <ac:spMkLst>
            <pc:docMk/>
            <pc:sldMk cId="4248121198" sldId="2191"/>
            <ac:spMk id="14" creationId="{6997010B-A968-1F74-29DC-A7F721F8178D}"/>
          </ac:spMkLst>
        </pc:spChg>
        <pc:spChg chg="add mod">
          <ac:chgData name="Yoel Kortick" userId="167978f5-7f40-4909-85d5-d4149554ad4e" providerId="ADAL" clId="{645E4424-A7F9-4063-A693-73C358909589}" dt="2024-01-21T16:24:30.417" v="4624" actId="1036"/>
          <ac:spMkLst>
            <pc:docMk/>
            <pc:sldMk cId="4248121198" sldId="2191"/>
            <ac:spMk id="15" creationId="{FAC26BAB-5FAF-E988-8E1E-A796217FD60B}"/>
          </ac:spMkLst>
        </pc:spChg>
        <pc:spChg chg="add mod">
          <ac:chgData name="Yoel Kortick" userId="167978f5-7f40-4909-85d5-d4149554ad4e" providerId="ADAL" clId="{645E4424-A7F9-4063-A693-73C358909589}" dt="2024-01-21T16:24:35.541" v="4631" actId="1038"/>
          <ac:spMkLst>
            <pc:docMk/>
            <pc:sldMk cId="4248121198" sldId="2191"/>
            <ac:spMk id="16" creationId="{94A05815-2862-6061-6003-1B78136BB4C2}"/>
          </ac:spMkLst>
        </pc:spChg>
        <pc:picChg chg="del">
          <ac:chgData name="Yoel Kortick" userId="167978f5-7f40-4909-85d5-d4149554ad4e" providerId="ADAL" clId="{645E4424-A7F9-4063-A693-73C358909589}" dt="2024-01-21T16:23:04.747" v="4490" actId="478"/>
          <ac:picMkLst>
            <pc:docMk/>
            <pc:sldMk cId="4248121198" sldId="2191"/>
            <ac:picMk id="7" creationId="{70F31198-EBB6-CD11-F4D2-FEA0DBD336C1}"/>
          </ac:picMkLst>
        </pc:picChg>
        <pc:picChg chg="add mod ord">
          <ac:chgData name="Yoel Kortick" userId="167978f5-7f40-4909-85d5-d4149554ad4e" providerId="ADAL" clId="{645E4424-A7F9-4063-A693-73C358909589}" dt="2024-01-21T16:24:02.015" v="4611" actId="167"/>
          <ac:picMkLst>
            <pc:docMk/>
            <pc:sldMk cId="4248121198" sldId="2191"/>
            <ac:picMk id="8" creationId="{041E5860-EDFA-E870-0B3E-D51F1D40B360}"/>
          </ac:picMkLst>
        </pc:picChg>
        <pc:picChg chg="del">
          <ac:chgData name="Yoel Kortick" userId="167978f5-7f40-4909-85d5-d4149554ad4e" providerId="ADAL" clId="{645E4424-A7F9-4063-A693-73C358909589}" dt="2024-01-21T16:23:02.496" v="4488" actId="478"/>
          <ac:picMkLst>
            <pc:docMk/>
            <pc:sldMk cId="4248121198" sldId="2191"/>
            <ac:picMk id="10" creationId="{82FD3227-F865-CF29-FCE3-6BA853132E3D}"/>
          </ac:picMkLst>
        </pc:picChg>
      </pc:sldChg>
      <pc:sldChg chg="modSp del">
        <pc:chgData name="Yoel Kortick" userId="167978f5-7f40-4909-85d5-d4149554ad4e" providerId="ADAL" clId="{645E4424-A7F9-4063-A693-73C358909589}" dt="2024-01-21T16:32:06.298" v="5150" actId="47"/>
        <pc:sldMkLst>
          <pc:docMk/>
          <pc:sldMk cId="765246288" sldId="2192"/>
        </pc:sldMkLst>
        <pc:spChg chg="mod">
          <ac:chgData name="Yoel Kortick" userId="167978f5-7f40-4909-85d5-d4149554ad4e" providerId="ADAL" clId="{645E4424-A7F9-4063-A693-73C358909589}" dt="2024-01-21T15:56:17.355" v="3715"/>
          <ac:spMkLst>
            <pc:docMk/>
            <pc:sldMk cId="765246288" sldId="2192"/>
            <ac:spMk id="3" creationId="{4FC18B40-6547-41EC-8A0E-1C8F40E0A42F}"/>
          </ac:spMkLst>
        </pc:spChg>
      </pc:sldChg>
      <pc:sldChg chg="modSp del">
        <pc:chgData name="Yoel Kortick" userId="167978f5-7f40-4909-85d5-d4149554ad4e" providerId="ADAL" clId="{645E4424-A7F9-4063-A693-73C358909589}" dt="2024-01-21T16:32:07.152" v="5151" actId="47"/>
        <pc:sldMkLst>
          <pc:docMk/>
          <pc:sldMk cId="1505387156" sldId="2193"/>
        </pc:sldMkLst>
        <pc:spChg chg="mod">
          <ac:chgData name="Yoel Kortick" userId="167978f5-7f40-4909-85d5-d4149554ad4e" providerId="ADAL" clId="{645E4424-A7F9-4063-A693-73C358909589}" dt="2024-01-21T15:56:17.355" v="3715"/>
          <ac:spMkLst>
            <pc:docMk/>
            <pc:sldMk cId="1505387156" sldId="2193"/>
            <ac:spMk id="3" creationId="{4FC18B40-6547-41EC-8A0E-1C8F40E0A42F}"/>
          </ac:spMkLst>
        </pc:spChg>
      </pc:sldChg>
      <pc:sldChg chg="modSp del">
        <pc:chgData name="Yoel Kortick" userId="167978f5-7f40-4909-85d5-d4149554ad4e" providerId="ADAL" clId="{645E4424-A7F9-4063-A693-73C358909589}" dt="2024-01-21T16:32:07.923" v="5152" actId="47"/>
        <pc:sldMkLst>
          <pc:docMk/>
          <pc:sldMk cId="3862284308" sldId="2194"/>
        </pc:sldMkLst>
        <pc:spChg chg="mod">
          <ac:chgData name="Yoel Kortick" userId="167978f5-7f40-4909-85d5-d4149554ad4e" providerId="ADAL" clId="{645E4424-A7F9-4063-A693-73C358909589}" dt="2024-01-21T15:56:17.355" v="3715"/>
          <ac:spMkLst>
            <pc:docMk/>
            <pc:sldMk cId="3862284308" sldId="2194"/>
            <ac:spMk id="3" creationId="{4FC18B40-6547-41EC-8A0E-1C8F40E0A42F}"/>
          </ac:spMkLst>
        </pc:spChg>
      </pc:sldChg>
      <pc:sldChg chg="modSp del">
        <pc:chgData name="Yoel Kortick" userId="167978f5-7f40-4909-85d5-d4149554ad4e" providerId="ADAL" clId="{645E4424-A7F9-4063-A693-73C358909589}" dt="2024-01-21T16:32:08.827" v="5153" actId="47"/>
        <pc:sldMkLst>
          <pc:docMk/>
          <pc:sldMk cId="1009688144" sldId="2195"/>
        </pc:sldMkLst>
        <pc:spChg chg="mod">
          <ac:chgData name="Yoel Kortick" userId="167978f5-7f40-4909-85d5-d4149554ad4e" providerId="ADAL" clId="{645E4424-A7F9-4063-A693-73C358909589}" dt="2024-01-21T15:56:17.355" v="3715"/>
          <ac:spMkLst>
            <pc:docMk/>
            <pc:sldMk cId="1009688144" sldId="2195"/>
            <ac:spMk id="3" creationId="{4FC18B40-6547-41EC-8A0E-1C8F40E0A42F}"/>
          </ac:spMkLst>
        </pc:spChg>
      </pc:sldChg>
      <pc:sldChg chg="modSp del">
        <pc:chgData name="Yoel Kortick" userId="167978f5-7f40-4909-85d5-d4149554ad4e" providerId="ADAL" clId="{645E4424-A7F9-4063-A693-73C358909589}" dt="2024-01-21T16:32:11.132" v="5154" actId="47"/>
        <pc:sldMkLst>
          <pc:docMk/>
          <pc:sldMk cId="1387107278" sldId="2196"/>
        </pc:sldMkLst>
        <pc:spChg chg="mod">
          <ac:chgData name="Yoel Kortick" userId="167978f5-7f40-4909-85d5-d4149554ad4e" providerId="ADAL" clId="{645E4424-A7F9-4063-A693-73C358909589}" dt="2024-01-21T15:56:17.355" v="3715"/>
          <ac:spMkLst>
            <pc:docMk/>
            <pc:sldMk cId="1387107278" sldId="2196"/>
            <ac:spMk id="3" creationId="{4FC18B40-6547-41EC-8A0E-1C8F40E0A42F}"/>
          </ac:spMkLst>
        </pc:spChg>
      </pc:sldChg>
      <pc:sldChg chg="modSp del">
        <pc:chgData name="Yoel Kortick" userId="167978f5-7f40-4909-85d5-d4149554ad4e" providerId="ADAL" clId="{645E4424-A7F9-4063-A693-73C358909589}" dt="2024-01-21T16:32:11.983" v="5155" actId="47"/>
        <pc:sldMkLst>
          <pc:docMk/>
          <pc:sldMk cId="2546307197" sldId="2197"/>
        </pc:sldMkLst>
        <pc:spChg chg="mod">
          <ac:chgData name="Yoel Kortick" userId="167978f5-7f40-4909-85d5-d4149554ad4e" providerId="ADAL" clId="{645E4424-A7F9-4063-A693-73C358909589}" dt="2024-01-21T15:56:17.355" v="3715"/>
          <ac:spMkLst>
            <pc:docMk/>
            <pc:sldMk cId="2546307197" sldId="2197"/>
            <ac:spMk id="3" creationId="{4FC18B40-6547-41EC-8A0E-1C8F40E0A42F}"/>
          </ac:spMkLst>
        </pc:spChg>
      </pc:sldChg>
      <pc:sldChg chg="modSp del">
        <pc:chgData name="Yoel Kortick" userId="167978f5-7f40-4909-85d5-d4149554ad4e" providerId="ADAL" clId="{645E4424-A7F9-4063-A693-73C358909589}" dt="2024-01-21T16:32:12.952" v="5156" actId="47"/>
        <pc:sldMkLst>
          <pc:docMk/>
          <pc:sldMk cId="1095306144" sldId="2198"/>
        </pc:sldMkLst>
        <pc:spChg chg="mod">
          <ac:chgData name="Yoel Kortick" userId="167978f5-7f40-4909-85d5-d4149554ad4e" providerId="ADAL" clId="{645E4424-A7F9-4063-A693-73C358909589}" dt="2024-01-21T15:56:17.355" v="3715"/>
          <ac:spMkLst>
            <pc:docMk/>
            <pc:sldMk cId="1095306144" sldId="2198"/>
            <ac:spMk id="3" creationId="{4FC18B40-6547-41EC-8A0E-1C8F40E0A42F}"/>
          </ac:spMkLst>
        </pc:spChg>
      </pc:sldChg>
      <pc:sldChg chg="modSp del">
        <pc:chgData name="Yoel Kortick" userId="167978f5-7f40-4909-85d5-d4149554ad4e" providerId="ADAL" clId="{645E4424-A7F9-4063-A693-73C358909589}" dt="2024-01-22T05:14:21.988" v="6445" actId="47"/>
        <pc:sldMkLst>
          <pc:docMk/>
          <pc:sldMk cId="301092505" sldId="2199"/>
        </pc:sldMkLst>
        <pc:spChg chg="mod">
          <ac:chgData name="Yoel Kortick" userId="167978f5-7f40-4909-85d5-d4149554ad4e" providerId="ADAL" clId="{645E4424-A7F9-4063-A693-73C358909589}" dt="2024-01-21T16:33:15.880" v="5157"/>
          <ac:spMkLst>
            <pc:docMk/>
            <pc:sldMk cId="301092505" sldId="2199"/>
            <ac:spMk id="3" creationId="{4FC18B40-6547-41EC-8A0E-1C8F40E0A42F}"/>
          </ac:spMkLst>
        </pc:spChg>
      </pc:sldChg>
      <pc:sldChg chg="addSp delSp modSp mod">
        <pc:chgData name="Yoel Kortick" userId="167978f5-7f40-4909-85d5-d4149554ad4e" providerId="ADAL" clId="{645E4424-A7F9-4063-A693-73C358909589}" dt="2024-01-22T05:35:41.544" v="6829" actId="20577"/>
        <pc:sldMkLst>
          <pc:docMk/>
          <pc:sldMk cId="1133217934" sldId="2200"/>
        </pc:sldMkLst>
        <pc:spChg chg="mod">
          <ac:chgData name="Yoel Kortick" userId="167978f5-7f40-4909-85d5-d4149554ad4e" providerId="ADAL" clId="{645E4424-A7F9-4063-A693-73C358909589}" dt="2024-01-21T16:33:15.880" v="5157"/>
          <ac:spMkLst>
            <pc:docMk/>
            <pc:sldMk cId="1133217934" sldId="2200"/>
            <ac:spMk id="3" creationId="{4FC18B40-6547-41EC-8A0E-1C8F40E0A42F}"/>
          </ac:spMkLst>
        </pc:spChg>
        <pc:spChg chg="mod">
          <ac:chgData name="Yoel Kortick" userId="167978f5-7f40-4909-85d5-d4149554ad4e" providerId="ADAL" clId="{645E4424-A7F9-4063-A693-73C358909589}" dt="2024-01-22T05:35:41.544" v="6829" actId="20577"/>
          <ac:spMkLst>
            <pc:docMk/>
            <pc:sldMk cId="1133217934" sldId="2200"/>
            <ac:spMk id="4" creationId="{2490F34D-A7E2-4EA9-8B1A-78371A1F1CD1}"/>
          </ac:spMkLst>
        </pc:spChg>
        <pc:spChg chg="del">
          <ac:chgData name="Yoel Kortick" userId="167978f5-7f40-4909-85d5-d4149554ad4e" providerId="ADAL" clId="{645E4424-A7F9-4063-A693-73C358909589}" dt="2024-01-22T05:28:13.449" v="6584" actId="478"/>
          <ac:spMkLst>
            <pc:docMk/>
            <pc:sldMk cId="1133217934" sldId="2200"/>
            <ac:spMk id="6" creationId="{BE8202EC-119F-33FD-AA6C-F71B4FA7570F}"/>
          </ac:spMkLst>
        </pc:spChg>
        <pc:spChg chg="del">
          <ac:chgData name="Yoel Kortick" userId="167978f5-7f40-4909-85d5-d4149554ad4e" providerId="ADAL" clId="{645E4424-A7F9-4063-A693-73C358909589}" dt="2024-01-22T05:28:14.313" v="6585" actId="478"/>
          <ac:spMkLst>
            <pc:docMk/>
            <pc:sldMk cId="1133217934" sldId="2200"/>
            <ac:spMk id="7" creationId="{03EC0119-5461-B9D7-D835-90B1E5C42F81}"/>
          </ac:spMkLst>
        </pc:spChg>
        <pc:spChg chg="add">
          <ac:chgData name="Yoel Kortick" userId="167978f5-7f40-4909-85d5-d4149554ad4e" providerId="ADAL" clId="{645E4424-A7F9-4063-A693-73C358909589}" dt="2024-01-22T05:27:55.704" v="6579" actId="11529"/>
          <ac:spMkLst>
            <pc:docMk/>
            <pc:sldMk cId="1133217934" sldId="2200"/>
            <ac:spMk id="10" creationId="{8A9B43ED-5693-7584-C38F-124C919D5B8B}"/>
          </ac:spMkLst>
        </pc:spChg>
        <pc:picChg chg="del">
          <ac:chgData name="Yoel Kortick" userId="167978f5-7f40-4909-85d5-d4149554ad4e" providerId="ADAL" clId="{645E4424-A7F9-4063-A693-73C358909589}" dt="2024-01-22T05:27:36.476" v="6577" actId="478"/>
          <ac:picMkLst>
            <pc:docMk/>
            <pc:sldMk cId="1133217934" sldId="2200"/>
            <ac:picMk id="5" creationId="{5E6B13C0-0E1F-6882-0DB9-6F36B46667AF}"/>
          </ac:picMkLst>
        </pc:picChg>
        <pc:picChg chg="add mod ord">
          <ac:chgData name="Yoel Kortick" userId="167978f5-7f40-4909-85d5-d4149554ad4e" providerId="ADAL" clId="{645E4424-A7F9-4063-A693-73C358909589}" dt="2024-01-22T05:28:00.396" v="6581" actId="167"/>
          <ac:picMkLst>
            <pc:docMk/>
            <pc:sldMk cId="1133217934" sldId="2200"/>
            <ac:picMk id="8" creationId="{B6180800-5BC0-6A3F-562B-94780C215ED8}"/>
          </ac:picMkLst>
        </pc:picChg>
        <pc:cxnChg chg="del">
          <ac:chgData name="Yoel Kortick" userId="167978f5-7f40-4909-85d5-d4149554ad4e" providerId="ADAL" clId="{645E4424-A7F9-4063-A693-73C358909589}" dt="2024-01-22T05:28:11.159" v="6583" actId="478"/>
          <ac:cxnSpMkLst>
            <pc:docMk/>
            <pc:sldMk cId="1133217934" sldId="2200"/>
            <ac:cxnSpMk id="9" creationId="{147628E2-73DE-6F75-CD10-825218918F39}"/>
          </ac:cxnSpMkLst>
        </pc:cxnChg>
      </pc:sldChg>
      <pc:sldChg chg="addSp delSp modSp mod">
        <pc:chgData name="Yoel Kortick" userId="167978f5-7f40-4909-85d5-d4149554ad4e" providerId="ADAL" clId="{645E4424-A7F9-4063-A693-73C358909589}" dt="2024-01-22T05:28:49.281" v="6591" actId="11529"/>
        <pc:sldMkLst>
          <pc:docMk/>
          <pc:sldMk cId="2833982074" sldId="2201"/>
        </pc:sldMkLst>
        <pc:spChg chg="mod">
          <ac:chgData name="Yoel Kortick" userId="167978f5-7f40-4909-85d5-d4149554ad4e" providerId="ADAL" clId="{645E4424-A7F9-4063-A693-73C358909589}" dt="2024-01-21T16:33:15.880" v="5157"/>
          <ac:spMkLst>
            <pc:docMk/>
            <pc:sldMk cId="2833982074" sldId="2201"/>
            <ac:spMk id="3" creationId="{4FC18B40-6547-41EC-8A0E-1C8F40E0A42F}"/>
          </ac:spMkLst>
        </pc:spChg>
        <pc:spChg chg="del">
          <ac:chgData name="Yoel Kortick" userId="167978f5-7f40-4909-85d5-d4149554ad4e" providerId="ADAL" clId="{645E4424-A7F9-4063-A693-73C358909589}" dt="2024-01-22T05:28:21.199" v="6586" actId="478"/>
          <ac:spMkLst>
            <pc:docMk/>
            <pc:sldMk cId="2833982074" sldId="2201"/>
            <ac:spMk id="4" creationId="{2490F34D-A7E2-4EA9-8B1A-78371A1F1CD1}"/>
          </ac:spMkLst>
        </pc:spChg>
        <pc:spChg chg="add del mod">
          <ac:chgData name="Yoel Kortick" userId="167978f5-7f40-4909-85d5-d4149554ad4e" providerId="ADAL" clId="{645E4424-A7F9-4063-A693-73C358909589}" dt="2024-01-22T05:28:24.710" v="6587" actId="478"/>
          <ac:spMkLst>
            <pc:docMk/>
            <pc:sldMk cId="2833982074" sldId="2201"/>
            <ac:spMk id="5" creationId="{B84840A0-6264-4B2C-3F90-BF4D952825A1}"/>
          </ac:spMkLst>
        </pc:spChg>
        <pc:spChg chg="del">
          <ac:chgData name="Yoel Kortick" userId="167978f5-7f40-4909-85d5-d4149554ad4e" providerId="ADAL" clId="{645E4424-A7F9-4063-A693-73C358909589}" dt="2024-01-22T05:28:21.199" v="6586" actId="478"/>
          <ac:spMkLst>
            <pc:docMk/>
            <pc:sldMk cId="2833982074" sldId="2201"/>
            <ac:spMk id="6" creationId="{BE8202EC-119F-33FD-AA6C-F71B4FA7570F}"/>
          </ac:spMkLst>
        </pc:spChg>
        <pc:spChg chg="add">
          <ac:chgData name="Yoel Kortick" userId="167978f5-7f40-4909-85d5-d4149554ad4e" providerId="ADAL" clId="{645E4424-A7F9-4063-A693-73C358909589}" dt="2024-01-22T05:28:49.281" v="6591" actId="11529"/>
          <ac:spMkLst>
            <pc:docMk/>
            <pc:sldMk cId="2833982074" sldId="2201"/>
            <ac:spMk id="10" creationId="{5F765CA4-703D-D824-668F-03BFF9E862D7}"/>
          </ac:spMkLst>
        </pc:spChg>
        <pc:picChg chg="del">
          <ac:chgData name="Yoel Kortick" userId="167978f5-7f40-4909-85d5-d4149554ad4e" providerId="ADAL" clId="{645E4424-A7F9-4063-A693-73C358909589}" dt="2024-01-22T05:28:21.199" v="6586" actId="478"/>
          <ac:picMkLst>
            <pc:docMk/>
            <pc:sldMk cId="2833982074" sldId="2201"/>
            <ac:picMk id="8" creationId="{D28BC434-471F-DD9A-5506-9186F959FF01}"/>
          </ac:picMkLst>
        </pc:picChg>
        <pc:picChg chg="add mod ord">
          <ac:chgData name="Yoel Kortick" userId="167978f5-7f40-4909-85d5-d4149554ad4e" providerId="ADAL" clId="{645E4424-A7F9-4063-A693-73C358909589}" dt="2024-01-22T05:28:40.190" v="6590" actId="208"/>
          <ac:picMkLst>
            <pc:docMk/>
            <pc:sldMk cId="2833982074" sldId="2201"/>
            <ac:picMk id="9" creationId="{208C8D68-94CF-4863-24C9-80F468E2EF61}"/>
          </ac:picMkLst>
        </pc:picChg>
      </pc:sldChg>
      <pc:sldChg chg="modSp del">
        <pc:chgData name="Yoel Kortick" userId="167978f5-7f40-4909-85d5-d4149554ad4e" providerId="ADAL" clId="{645E4424-A7F9-4063-A693-73C358909589}" dt="2024-01-22T05:36:50.346" v="6845" actId="47"/>
        <pc:sldMkLst>
          <pc:docMk/>
          <pc:sldMk cId="3706920099" sldId="2202"/>
        </pc:sldMkLst>
        <pc:spChg chg="mod">
          <ac:chgData name="Yoel Kortick" userId="167978f5-7f40-4909-85d5-d4149554ad4e" providerId="ADAL" clId="{645E4424-A7F9-4063-A693-73C358909589}" dt="2024-01-21T16:33:15.880" v="5157"/>
          <ac:spMkLst>
            <pc:docMk/>
            <pc:sldMk cId="3706920099" sldId="2202"/>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1717784100" sldId="2203"/>
        </pc:sldMkLst>
        <pc:spChg chg="mod">
          <ac:chgData name="Yoel Kortick" userId="167978f5-7f40-4909-85d5-d4149554ad4e" providerId="ADAL" clId="{645E4424-A7F9-4063-A693-73C358909589}" dt="2024-01-21T16:33:15.880" v="5157"/>
          <ac:spMkLst>
            <pc:docMk/>
            <pc:sldMk cId="1717784100" sldId="2203"/>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35122895" sldId="2204"/>
        </pc:sldMkLst>
        <pc:spChg chg="mod">
          <ac:chgData name="Yoel Kortick" userId="167978f5-7f40-4909-85d5-d4149554ad4e" providerId="ADAL" clId="{645E4424-A7F9-4063-A693-73C358909589}" dt="2024-01-21T16:33:15.880" v="5157"/>
          <ac:spMkLst>
            <pc:docMk/>
            <pc:sldMk cId="35122895" sldId="2204"/>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2802026933" sldId="2205"/>
        </pc:sldMkLst>
        <pc:spChg chg="mod">
          <ac:chgData name="Yoel Kortick" userId="167978f5-7f40-4909-85d5-d4149554ad4e" providerId="ADAL" clId="{645E4424-A7F9-4063-A693-73C358909589}" dt="2024-01-21T16:33:15.880" v="5157"/>
          <ac:spMkLst>
            <pc:docMk/>
            <pc:sldMk cId="2802026933" sldId="2205"/>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1129136855" sldId="2206"/>
        </pc:sldMkLst>
        <pc:spChg chg="mod">
          <ac:chgData name="Yoel Kortick" userId="167978f5-7f40-4909-85d5-d4149554ad4e" providerId="ADAL" clId="{645E4424-A7F9-4063-A693-73C358909589}" dt="2024-01-21T16:33:15.880" v="5157"/>
          <ac:spMkLst>
            <pc:docMk/>
            <pc:sldMk cId="1129136855" sldId="2206"/>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1501880531" sldId="2207"/>
        </pc:sldMkLst>
        <pc:spChg chg="mod">
          <ac:chgData name="Yoel Kortick" userId="167978f5-7f40-4909-85d5-d4149554ad4e" providerId="ADAL" clId="{645E4424-A7F9-4063-A693-73C358909589}" dt="2024-01-21T16:33:15.880" v="5157"/>
          <ac:spMkLst>
            <pc:docMk/>
            <pc:sldMk cId="1501880531" sldId="2207"/>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2555640962" sldId="2208"/>
        </pc:sldMkLst>
        <pc:spChg chg="mod">
          <ac:chgData name="Yoel Kortick" userId="167978f5-7f40-4909-85d5-d4149554ad4e" providerId="ADAL" clId="{645E4424-A7F9-4063-A693-73C358909589}" dt="2024-01-21T16:33:15.880" v="5157"/>
          <ac:spMkLst>
            <pc:docMk/>
            <pc:sldMk cId="2555640962" sldId="2208"/>
            <ac:spMk id="3" creationId="{4FC18B40-6547-41EC-8A0E-1C8F40E0A42F}"/>
          </ac:spMkLst>
        </pc:spChg>
      </pc:sldChg>
      <pc:sldChg chg="modSp add mod">
        <pc:chgData name="Yoel Kortick" userId="167978f5-7f40-4909-85d5-d4149554ad4e" providerId="ADAL" clId="{645E4424-A7F9-4063-A693-73C358909589}" dt="2024-01-21T15:23:36.694" v="2715"/>
        <pc:sldMkLst>
          <pc:docMk/>
          <pc:sldMk cId="4176855455" sldId="2209"/>
        </pc:sldMkLst>
        <pc:spChg chg="mod">
          <ac:chgData name="Yoel Kortick" userId="167978f5-7f40-4909-85d5-d4149554ad4e" providerId="ADAL" clId="{645E4424-A7F9-4063-A693-73C358909589}" dt="2024-01-21T15:23:36.694" v="2715"/>
          <ac:spMkLst>
            <pc:docMk/>
            <pc:sldMk cId="4176855455" sldId="2209"/>
            <ac:spMk id="4" creationId="{2490F34D-A7E2-4EA9-8B1A-78371A1F1CD1}"/>
          </ac:spMkLst>
        </pc:spChg>
      </pc:sldChg>
      <pc:sldChg chg="addSp delSp modSp add mod">
        <pc:chgData name="Yoel Kortick" userId="167978f5-7f40-4909-85d5-d4149554ad4e" providerId="ADAL" clId="{645E4424-A7F9-4063-A693-73C358909589}" dt="2024-01-21T14:27:48.608" v="585" actId="11529"/>
        <pc:sldMkLst>
          <pc:docMk/>
          <pc:sldMk cId="2298801541" sldId="2210"/>
        </pc:sldMkLst>
        <pc:spChg chg="mod">
          <ac:chgData name="Yoel Kortick" userId="167978f5-7f40-4909-85d5-d4149554ad4e" providerId="ADAL" clId="{645E4424-A7F9-4063-A693-73C358909589}" dt="2024-01-21T14:25:24.069" v="411" actId="14100"/>
          <ac:spMkLst>
            <pc:docMk/>
            <pc:sldMk cId="2298801541" sldId="2210"/>
            <ac:spMk id="5" creationId="{1E126F9B-A287-C399-77EB-06D51F826897}"/>
          </ac:spMkLst>
        </pc:spChg>
        <pc:spChg chg="add">
          <ac:chgData name="Yoel Kortick" userId="167978f5-7f40-4909-85d5-d4149554ad4e" providerId="ADAL" clId="{645E4424-A7F9-4063-A693-73C358909589}" dt="2024-01-21T14:26:20.895" v="417" actId="11529"/>
          <ac:spMkLst>
            <pc:docMk/>
            <pc:sldMk cId="2298801541" sldId="2210"/>
            <ac:spMk id="7" creationId="{B1566183-BBC7-187C-0523-746AB85C2F7D}"/>
          </ac:spMkLst>
        </pc:spChg>
        <pc:spChg chg="add mod">
          <ac:chgData name="Yoel Kortick" userId="167978f5-7f40-4909-85d5-d4149554ad4e" providerId="ADAL" clId="{645E4424-A7F9-4063-A693-73C358909589}" dt="2024-01-21T14:27:39.393" v="584" actId="14100"/>
          <ac:spMkLst>
            <pc:docMk/>
            <pc:sldMk cId="2298801541" sldId="2210"/>
            <ac:spMk id="8" creationId="{80305215-489A-6278-D7B2-1259F3462B1A}"/>
          </ac:spMkLst>
        </pc:spChg>
        <pc:picChg chg="del">
          <ac:chgData name="Yoel Kortick" userId="167978f5-7f40-4909-85d5-d4149554ad4e" providerId="ADAL" clId="{645E4424-A7F9-4063-A693-73C358909589}" dt="2024-01-21T14:24:56.151" v="402" actId="478"/>
          <ac:picMkLst>
            <pc:docMk/>
            <pc:sldMk cId="2298801541" sldId="2210"/>
            <ac:picMk id="4" creationId="{BFA00A90-233B-E9EE-7AF8-261ADAD75CBF}"/>
          </ac:picMkLst>
        </pc:picChg>
        <pc:picChg chg="add mod">
          <ac:chgData name="Yoel Kortick" userId="167978f5-7f40-4909-85d5-d4149554ad4e" providerId="ADAL" clId="{645E4424-A7F9-4063-A693-73C358909589}" dt="2024-01-21T14:25:32.735" v="413" actId="208"/>
          <ac:picMkLst>
            <pc:docMk/>
            <pc:sldMk cId="2298801541" sldId="2210"/>
            <ac:picMk id="6" creationId="{03738112-FF0F-9418-E012-B6B742625704}"/>
          </ac:picMkLst>
        </pc:picChg>
        <pc:cxnChg chg="add">
          <ac:chgData name="Yoel Kortick" userId="167978f5-7f40-4909-85d5-d4149554ad4e" providerId="ADAL" clId="{645E4424-A7F9-4063-A693-73C358909589}" dt="2024-01-21T14:27:48.608" v="585" actId="11529"/>
          <ac:cxnSpMkLst>
            <pc:docMk/>
            <pc:sldMk cId="2298801541" sldId="2210"/>
            <ac:cxnSpMk id="10" creationId="{F85E40ED-F5BF-AAF0-8046-960EF0AB2695}"/>
          </ac:cxnSpMkLst>
        </pc:cxnChg>
      </pc:sldChg>
      <pc:sldChg chg="addSp modSp add mod">
        <pc:chgData name="Yoel Kortick" userId="167978f5-7f40-4909-85d5-d4149554ad4e" providerId="ADAL" clId="{645E4424-A7F9-4063-A693-73C358909589}" dt="2024-01-21T16:20:46.868" v="4472" actId="27636"/>
        <pc:sldMkLst>
          <pc:docMk/>
          <pc:sldMk cId="2804598396" sldId="2211"/>
        </pc:sldMkLst>
        <pc:spChg chg="add mod">
          <ac:chgData name="Yoel Kortick" userId="167978f5-7f40-4909-85d5-d4149554ad4e" providerId="ADAL" clId="{645E4424-A7F9-4063-A693-73C358909589}" dt="2024-01-21T14:30:26.937" v="681" actId="1035"/>
          <ac:spMkLst>
            <pc:docMk/>
            <pc:sldMk cId="2804598396" sldId="2211"/>
            <ac:spMk id="2" creationId="{5119D3FE-A83D-E621-604B-1C99A53BBF41}"/>
          </ac:spMkLst>
        </pc:spChg>
        <pc:spChg chg="mod">
          <ac:chgData name="Yoel Kortick" userId="167978f5-7f40-4909-85d5-d4149554ad4e" providerId="ADAL" clId="{645E4424-A7F9-4063-A693-73C358909589}" dt="2024-01-21T16:20:46.868" v="4472" actId="27636"/>
          <ac:spMkLst>
            <pc:docMk/>
            <pc:sldMk cId="2804598396" sldId="2211"/>
            <ac:spMk id="5" creationId="{1E126F9B-A287-C399-77EB-06D51F826897}"/>
          </ac:spMkLst>
        </pc:spChg>
        <pc:spChg chg="add mod">
          <ac:chgData name="Yoel Kortick" userId="167978f5-7f40-4909-85d5-d4149554ad4e" providerId="ADAL" clId="{645E4424-A7F9-4063-A693-73C358909589}" dt="2024-01-21T14:30:46.832" v="698" actId="1036"/>
          <ac:spMkLst>
            <pc:docMk/>
            <pc:sldMk cId="2804598396" sldId="2211"/>
            <ac:spMk id="6" creationId="{4985D333-36D2-34D8-314B-315F67447139}"/>
          </ac:spMkLst>
        </pc:spChg>
        <pc:spChg chg="add mod">
          <ac:chgData name="Yoel Kortick" userId="167978f5-7f40-4909-85d5-d4149554ad4e" providerId="ADAL" clId="{645E4424-A7F9-4063-A693-73C358909589}" dt="2024-01-21T14:30:41.346" v="693" actId="14100"/>
          <ac:spMkLst>
            <pc:docMk/>
            <pc:sldMk cId="2804598396" sldId="2211"/>
            <ac:spMk id="7" creationId="{40E5B56B-387D-8F62-0D26-2C0DCAFF9E2A}"/>
          </ac:spMkLst>
        </pc:spChg>
        <pc:spChg chg="add mod">
          <ac:chgData name="Yoel Kortick" userId="167978f5-7f40-4909-85d5-d4149554ad4e" providerId="ADAL" clId="{645E4424-A7F9-4063-A693-73C358909589}" dt="2024-01-21T14:31:05.232" v="722" actId="1036"/>
          <ac:spMkLst>
            <pc:docMk/>
            <pc:sldMk cId="2804598396" sldId="2211"/>
            <ac:spMk id="8" creationId="{4F5D185D-91D5-77E6-8CC5-A676339CE736}"/>
          </ac:spMkLst>
        </pc:spChg>
        <pc:spChg chg="add mod">
          <ac:chgData name="Yoel Kortick" userId="167978f5-7f40-4909-85d5-d4149554ad4e" providerId="ADAL" clId="{645E4424-A7F9-4063-A693-73C358909589}" dt="2024-01-21T14:31:19.095" v="770" actId="1036"/>
          <ac:spMkLst>
            <pc:docMk/>
            <pc:sldMk cId="2804598396" sldId="2211"/>
            <ac:spMk id="9" creationId="{A695D91C-4DA6-48EB-D2D9-092F04D1198F}"/>
          </ac:spMkLst>
        </pc:spChg>
      </pc:sldChg>
      <pc:sldChg chg="addSp modSp add mod">
        <pc:chgData name="Yoel Kortick" userId="167978f5-7f40-4909-85d5-d4149554ad4e" providerId="ADAL" clId="{645E4424-A7F9-4063-A693-73C358909589}" dt="2024-01-21T14:48:33.322" v="1692" actId="33524"/>
        <pc:sldMkLst>
          <pc:docMk/>
          <pc:sldMk cId="3578460270" sldId="2212"/>
        </pc:sldMkLst>
        <pc:spChg chg="mod">
          <ac:chgData name="Yoel Kortick" userId="167978f5-7f40-4909-85d5-d4149554ad4e" providerId="ADAL" clId="{645E4424-A7F9-4063-A693-73C358909589}" dt="2024-01-21T14:48:33.322" v="1692" actId="33524"/>
          <ac:spMkLst>
            <pc:docMk/>
            <pc:sldMk cId="3578460270" sldId="2212"/>
            <ac:spMk id="4" creationId="{2490F34D-A7E2-4EA9-8B1A-78371A1F1CD1}"/>
          </ac:spMkLst>
        </pc:spChg>
        <pc:spChg chg="add">
          <ac:chgData name="Yoel Kortick" userId="167978f5-7f40-4909-85d5-d4149554ad4e" providerId="ADAL" clId="{645E4424-A7F9-4063-A693-73C358909589}" dt="2024-01-21T14:44:52.803" v="1600" actId="11529"/>
          <ac:spMkLst>
            <pc:docMk/>
            <pc:sldMk cId="3578460270" sldId="2212"/>
            <ac:spMk id="5" creationId="{BD465A01-34B6-ED9C-E492-CE7E8912F9A7}"/>
          </ac:spMkLst>
        </pc:spChg>
        <pc:spChg chg="add mod">
          <ac:chgData name="Yoel Kortick" userId="167978f5-7f40-4909-85d5-d4149554ad4e" providerId="ADAL" clId="{645E4424-A7F9-4063-A693-73C358909589}" dt="2024-01-21T14:45:41.622" v="1679" actId="404"/>
          <ac:spMkLst>
            <pc:docMk/>
            <pc:sldMk cId="3578460270" sldId="2212"/>
            <ac:spMk id="6" creationId="{6039E3F8-9AB9-F313-1D1E-15BF75FBC285}"/>
          </ac:spMkLst>
        </pc:spChg>
        <pc:picChg chg="add mod">
          <ac:chgData name="Yoel Kortick" userId="167978f5-7f40-4909-85d5-d4149554ad4e" providerId="ADAL" clId="{645E4424-A7F9-4063-A693-73C358909589}" dt="2024-01-21T14:44:45.657" v="1599"/>
          <ac:picMkLst>
            <pc:docMk/>
            <pc:sldMk cId="3578460270" sldId="2212"/>
            <ac:picMk id="2" creationId="{03A1D4C1-232E-E539-5089-24D25C6EE22E}"/>
          </ac:picMkLst>
        </pc:picChg>
        <pc:cxnChg chg="add mod">
          <ac:chgData name="Yoel Kortick" userId="167978f5-7f40-4909-85d5-d4149554ad4e" providerId="ADAL" clId="{645E4424-A7F9-4063-A693-73C358909589}" dt="2024-01-21T14:45:38.532" v="1677" actId="14100"/>
          <ac:cxnSpMkLst>
            <pc:docMk/>
            <pc:sldMk cId="3578460270" sldId="2212"/>
            <ac:cxnSpMk id="7" creationId="{93B3FE33-6B19-5D99-106E-4624B6132BF6}"/>
          </ac:cxnSpMkLst>
        </pc:cxnChg>
      </pc:sldChg>
      <pc:sldChg chg="addSp delSp modSp add mod">
        <pc:chgData name="Yoel Kortick" userId="167978f5-7f40-4909-85d5-d4149554ad4e" providerId="ADAL" clId="{645E4424-A7F9-4063-A693-73C358909589}" dt="2024-01-21T15:29:34.214" v="2780" actId="167"/>
        <pc:sldMkLst>
          <pc:docMk/>
          <pc:sldMk cId="562643000" sldId="2213"/>
        </pc:sldMkLst>
        <pc:spChg chg="mod">
          <ac:chgData name="Yoel Kortick" userId="167978f5-7f40-4909-85d5-d4149554ad4e" providerId="ADAL" clId="{645E4424-A7F9-4063-A693-73C358909589}" dt="2024-01-21T15:29:12.789" v="2772" actId="313"/>
          <ac:spMkLst>
            <pc:docMk/>
            <pc:sldMk cId="562643000" sldId="2213"/>
            <ac:spMk id="4" creationId="{2490F34D-A7E2-4EA9-8B1A-78371A1F1CD1}"/>
          </ac:spMkLst>
        </pc:spChg>
        <pc:spChg chg="mod">
          <ac:chgData name="Yoel Kortick" userId="167978f5-7f40-4909-85d5-d4149554ad4e" providerId="ADAL" clId="{645E4424-A7F9-4063-A693-73C358909589}" dt="2024-01-21T15:29:29.430" v="2779" actId="14100"/>
          <ac:spMkLst>
            <pc:docMk/>
            <pc:sldMk cId="562643000" sldId="2213"/>
            <ac:spMk id="13" creationId="{DBE8C388-BD7E-99D6-5F40-E4FFF260A71F}"/>
          </ac:spMkLst>
        </pc:spChg>
        <pc:picChg chg="add mod ord">
          <ac:chgData name="Yoel Kortick" userId="167978f5-7f40-4909-85d5-d4149554ad4e" providerId="ADAL" clId="{645E4424-A7F9-4063-A693-73C358909589}" dt="2024-01-21T15:29:34.214" v="2780" actId="167"/>
          <ac:picMkLst>
            <pc:docMk/>
            <pc:sldMk cId="562643000" sldId="2213"/>
            <ac:picMk id="5" creationId="{2C5DCF85-2805-0A53-87A4-7D6BB255A3AB}"/>
          </ac:picMkLst>
        </pc:picChg>
        <pc:picChg chg="del">
          <ac:chgData name="Yoel Kortick" userId="167978f5-7f40-4909-85d5-d4149554ad4e" providerId="ADAL" clId="{645E4424-A7F9-4063-A693-73C358909589}" dt="2024-01-21T15:29:14.264" v="2773" actId="478"/>
          <ac:picMkLst>
            <pc:docMk/>
            <pc:sldMk cId="562643000" sldId="2213"/>
            <ac:picMk id="7" creationId="{9E29C1EA-2A80-6A4A-9439-98E2DC2AE8B7}"/>
          </ac:picMkLst>
        </pc:picChg>
      </pc:sldChg>
      <pc:sldChg chg="addSp delSp modSp add mod">
        <pc:chgData name="Yoel Kortick" userId="167978f5-7f40-4909-85d5-d4149554ad4e" providerId="ADAL" clId="{645E4424-A7F9-4063-A693-73C358909589}" dt="2024-01-21T15:51:34.304" v="3708"/>
        <pc:sldMkLst>
          <pc:docMk/>
          <pc:sldMk cId="979161759" sldId="2214"/>
        </pc:sldMkLst>
        <pc:spChg chg="mod">
          <ac:chgData name="Yoel Kortick" userId="167978f5-7f40-4909-85d5-d4149554ad4e" providerId="ADAL" clId="{645E4424-A7F9-4063-A693-73C358909589}" dt="2024-01-21T15:51:34.304" v="3708"/>
          <ac:spMkLst>
            <pc:docMk/>
            <pc:sldMk cId="979161759" sldId="2214"/>
            <ac:spMk id="3" creationId="{4FC18B40-6547-41EC-8A0E-1C8F40E0A42F}"/>
          </ac:spMkLst>
        </pc:spChg>
        <pc:spChg chg="del">
          <ac:chgData name="Yoel Kortick" userId="167978f5-7f40-4909-85d5-d4149554ad4e" providerId="ADAL" clId="{645E4424-A7F9-4063-A693-73C358909589}" dt="2024-01-21T15:35:06.492" v="2872" actId="478"/>
          <ac:spMkLst>
            <pc:docMk/>
            <pc:sldMk cId="979161759" sldId="2214"/>
            <ac:spMk id="4" creationId="{2490F34D-A7E2-4EA9-8B1A-78371A1F1CD1}"/>
          </ac:spMkLst>
        </pc:spChg>
        <pc:spChg chg="add del mod">
          <ac:chgData name="Yoel Kortick" userId="167978f5-7f40-4909-85d5-d4149554ad4e" providerId="ADAL" clId="{645E4424-A7F9-4063-A693-73C358909589}" dt="2024-01-21T15:35:07.108" v="2873" actId="478"/>
          <ac:spMkLst>
            <pc:docMk/>
            <pc:sldMk cId="979161759" sldId="2214"/>
            <ac:spMk id="5" creationId="{B5B6B36C-1FC7-A7A9-64E5-266F7F3208E4}"/>
          </ac:spMkLst>
        </pc:spChg>
        <pc:spChg chg="add mod ord">
          <ac:chgData name="Yoel Kortick" userId="167978f5-7f40-4909-85d5-d4149554ad4e" providerId="ADAL" clId="{645E4424-A7F9-4063-A693-73C358909589}" dt="2024-01-21T15:36:07.274" v="2920" actId="166"/>
          <ac:spMkLst>
            <pc:docMk/>
            <pc:sldMk cId="979161759" sldId="2214"/>
            <ac:spMk id="8" creationId="{0795F94D-4793-0F48-C101-87E1736C4673}"/>
          </ac:spMkLst>
        </pc:spChg>
        <pc:spChg chg="add">
          <ac:chgData name="Yoel Kortick" userId="167978f5-7f40-4909-85d5-d4149554ad4e" providerId="ADAL" clId="{645E4424-A7F9-4063-A693-73C358909589}" dt="2024-01-21T15:36:02.297" v="2919" actId="11529"/>
          <ac:spMkLst>
            <pc:docMk/>
            <pc:sldMk cId="979161759" sldId="2214"/>
            <ac:spMk id="9" creationId="{D04AAEBC-DAB6-AB5F-AFFA-DA06E7B07B79}"/>
          </ac:spMkLst>
        </pc:spChg>
        <pc:spChg chg="add mod">
          <ac:chgData name="Yoel Kortick" userId="167978f5-7f40-4909-85d5-d4149554ad4e" providerId="ADAL" clId="{645E4424-A7F9-4063-A693-73C358909589}" dt="2024-01-21T15:44:22.373" v="3284" actId="20577"/>
          <ac:spMkLst>
            <pc:docMk/>
            <pc:sldMk cId="979161759" sldId="2214"/>
            <ac:spMk id="10" creationId="{8D790298-9595-DF85-BAA2-9D17CFD929AE}"/>
          </ac:spMkLst>
        </pc:spChg>
        <pc:spChg chg="add">
          <ac:chgData name="Yoel Kortick" userId="167978f5-7f40-4909-85d5-d4149554ad4e" providerId="ADAL" clId="{645E4424-A7F9-4063-A693-73C358909589}" dt="2024-01-21T15:44:31.784" v="3285" actId="11529"/>
          <ac:spMkLst>
            <pc:docMk/>
            <pc:sldMk cId="979161759" sldId="2214"/>
            <ac:spMk id="11" creationId="{8B892DA8-7632-42D2-D50C-7BDEB883AA93}"/>
          </ac:spMkLst>
        </pc:spChg>
        <pc:picChg chg="add mod">
          <ac:chgData name="Yoel Kortick" userId="167978f5-7f40-4909-85d5-d4149554ad4e" providerId="ADAL" clId="{645E4424-A7F9-4063-A693-73C358909589}" dt="2024-01-21T15:35:14.038" v="2877" actId="208"/>
          <ac:picMkLst>
            <pc:docMk/>
            <pc:sldMk cId="979161759" sldId="2214"/>
            <ac:picMk id="7" creationId="{D5F8E4A5-4929-088E-A939-1E16DAA8DA44}"/>
          </ac:picMkLst>
        </pc:picChg>
        <pc:cxnChg chg="add">
          <ac:chgData name="Yoel Kortick" userId="167978f5-7f40-4909-85d5-d4149554ad4e" providerId="ADAL" clId="{645E4424-A7F9-4063-A693-73C358909589}" dt="2024-01-21T15:44:39.104" v="3286" actId="11529"/>
          <ac:cxnSpMkLst>
            <pc:docMk/>
            <pc:sldMk cId="979161759" sldId="2214"/>
            <ac:cxnSpMk id="13" creationId="{1C6EB263-4759-BC60-D7D4-083B2DEDAFDA}"/>
          </ac:cxnSpMkLst>
        </pc:cxnChg>
      </pc:sldChg>
      <pc:sldChg chg="addSp delSp modSp add mod">
        <pc:chgData name="Yoel Kortick" userId="167978f5-7f40-4909-85d5-d4149554ad4e" providerId="ADAL" clId="{645E4424-A7F9-4063-A693-73C358909589}" dt="2024-01-21T15:51:31.766" v="3707"/>
        <pc:sldMkLst>
          <pc:docMk/>
          <pc:sldMk cId="203953516" sldId="2215"/>
        </pc:sldMkLst>
        <pc:spChg chg="mod">
          <ac:chgData name="Yoel Kortick" userId="167978f5-7f40-4909-85d5-d4149554ad4e" providerId="ADAL" clId="{645E4424-A7F9-4063-A693-73C358909589}" dt="2024-01-21T15:51:31.766" v="3707"/>
          <ac:spMkLst>
            <pc:docMk/>
            <pc:sldMk cId="203953516" sldId="2215"/>
            <ac:spMk id="3" creationId="{4FC18B40-6547-41EC-8A0E-1C8F40E0A42F}"/>
          </ac:spMkLst>
        </pc:spChg>
        <pc:spChg chg="mod">
          <ac:chgData name="Yoel Kortick" userId="167978f5-7f40-4909-85d5-d4149554ad4e" providerId="ADAL" clId="{645E4424-A7F9-4063-A693-73C358909589}" dt="2024-01-21T15:39:24.246" v="2982" actId="1037"/>
          <ac:spMkLst>
            <pc:docMk/>
            <pc:sldMk cId="203953516" sldId="2215"/>
            <ac:spMk id="8" creationId="{0795F94D-4793-0F48-C101-87E1736C4673}"/>
          </ac:spMkLst>
        </pc:spChg>
        <pc:spChg chg="mod">
          <ac:chgData name="Yoel Kortick" userId="167978f5-7f40-4909-85d5-d4149554ad4e" providerId="ADAL" clId="{645E4424-A7F9-4063-A693-73C358909589}" dt="2024-01-21T15:37:16.085" v="2928" actId="1076"/>
          <ac:spMkLst>
            <pc:docMk/>
            <pc:sldMk cId="203953516" sldId="2215"/>
            <ac:spMk id="9" creationId="{D04AAEBC-DAB6-AB5F-AFFA-DA06E7B07B79}"/>
          </ac:spMkLst>
        </pc:spChg>
        <pc:picChg chg="add mod ord">
          <ac:chgData name="Yoel Kortick" userId="167978f5-7f40-4909-85d5-d4149554ad4e" providerId="ADAL" clId="{645E4424-A7F9-4063-A693-73C358909589}" dt="2024-01-21T15:39:26.918" v="2983" actId="208"/>
          <ac:picMkLst>
            <pc:docMk/>
            <pc:sldMk cId="203953516" sldId="2215"/>
            <ac:picMk id="4" creationId="{DA1CBCEB-4A69-EA66-6217-E7D5F612509A}"/>
          </ac:picMkLst>
        </pc:picChg>
        <pc:picChg chg="del">
          <ac:chgData name="Yoel Kortick" userId="167978f5-7f40-4909-85d5-d4149554ad4e" providerId="ADAL" clId="{645E4424-A7F9-4063-A693-73C358909589}" dt="2024-01-21T15:36:58.013" v="2922" actId="478"/>
          <ac:picMkLst>
            <pc:docMk/>
            <pc:sldMk cId="203953516" sldId="2215"/>
            <ac:picMk id="7" creationId="{D5F8E4A5-4929-088E-A939-1E16DAA8DA44}"/>
          </ac:picMkLst>
        </pc:picChg>
      </pc:sldChg>
      <pc:sldChg chg="addSp delSp modSp add mod">
        <pc:chgData name="Yoel Kortick" userId="167978f5-7f40-4909-85d5-d4149554ad4e" providerId="ADAL" clId="{645E4424-A7F9-4063-A693-73C358909589}" dt="2024-01-21T15:51:28.885" v="3706"/>
        <pc:sldMkLst>
          <pc:docMk/>
          <pc:sldMk cId="1284042459" sldId="2216"/>
        </pc:sldMkLst>
        <pc:spChg chg="mod">
          <ac:chgData name="Yoel Kortick" userId="167978f5-7f40-4909-85d5-d4149554ad4e" providerId="ADAL" clId="{645E4424-A7F9-4063-A693-73C358909589}" dt="2024-01-21T15:51:28.885" v="3706"/>
          <ac:spMkLst>
            <pc:docMk/>
            <pc:sldMk cId="1284042459" sldId="2216"/>
            <ac:spMk id="3" creationId="{4FC18B40-6547-41EC-8A0E-1C8F40E0A42F}"/>
          </ac:spMkLst>
        </pc:spChg>
        <pc:spChg chg="mod">
          <ac:chgData name="Yoel Kortick" userId="167978f5-7f40-4909-85d5-d4149554ad4e" providerId="ADAL" clId="{645E4424-A7F9-4063-A693-73C358909589}" dt="2024-01-21T15:39:16.028" v="2978" actId="14100"/>
          <ac:spMkLst>
            <pc:docMk/>
            <pc:sldMk cId="1284042459" sldId="2216"/>
            <ac:spMk id="8" creationId="{0795F94D-4793-0F48-C101-87E1736C4673}"/>
          </ac:spMkLst>
        </pc:spChg>
        <pc:spChg chg="mod">
          <ac:chgData name="Yoel Kortick" userId="167978f5-7f40-4909-85d5-d4149554ad4e" providerId="ADAL" clId="{645E4424-A7F9-4063-A693-73C358909589}" dt="2024-01-21T15:38:54.997" v="2955" actId="1076"/>
          <ac:spMkLst>
            <pc:docMk/>
            <pc:sldMk cId="1284042459" sldId="2216"/>
            <ac:spMk id="9" creationId="{D04AAEBC-DAB6-AB5F-AFFA-DA06E7B07B79}"/>
          </ac:spMkLst>
        </pc:spChg>
        <pc:picChg chg="del">
          <ac:chgData name="Yoel Kortick" userId="167978f5-7f40-4909-85d5-d4149554ad4e" providerId="ADAL" clId="{645E4424-A7F9-4063-A693-73C358909589}" dt="2024-01-21T15:38:39.637" v="2947" actId="478"/>
          <ac:picMkLst>
            <pc:docMk/>
            <pc:sldMk cId="1284042459" sldId="2216"/>
            <ac:picMk id="4" creationId="{DA1CBCEB-4A69-EA66-6217-E7D5F612509A}"/>
          </ac:picMkLst>
        </pc:picChg>
        <pc:picChg chg="add mod ord">
          <ac:chgData name="Yoel Kortick" userId="167978f5-7f40-4909-85d5-d4149554ad4e" providerId="ADAL" clId="{645E4424-A7F9-4063-A693-73C358909589}" dt="2024-01-21T15:39:32.066" v="2984" actId="208"/>
          <ac:picMkLst>
            <pc:docMk/>
            <pc:sldMk cId="1284042459" sldId="2216"/>
            <ac:picMk id="5" creationId="{BB3C2A22-DD53-CFEE-AD58-5B29E396FB63}"/>
          </ac:picMkLst>
        </pc:picChg>
      </pc:sldChg>
      <pc:sldChg chg="addSp delSp modSp add mod">
        <pc:chgData name="Yoel Kortick" userId="167978f5-7f40-4909-85d5-d4149554ad4e" providerId="ADAL" clId="{645E4424-A7F9-4063-A693-73C358909589}" dt="2024-01-21T15:51:25.911" v="3705"/>
        <pc:sldMkLst>
          <pc:docMk/>
          <pc:sldMk cId="1786532625" sldId="2217"/>
        </pc:sldMkLst>
        <pc:spChg chg="mod">
          <ac:chgData name="Yoel Kortick" userId="167978f5-7f40-4909-85d5-d4149554ad4e" providerId="ADAL" clId="{645E4424-A7F9-4063-A693-73C358909589}" dt="2024-01-21T15:51:25.911" v="3705"/>
          <ac:spMkLst>
            <pc:docMk/>
            <pc:sldMk cId="1786532625" sldId="2217"/>
            <ac:spMk id="3" creationId="{4FC18B40-6547-41EC-8A0E-1C8F40E0A42F}"/>
          </ac:spMkLst>
        </pc:spChg>
        <pc:spChg chg="mod">
          <ac:chgData name="Yoel Kortick" userId="167978f5-7f40-4909-85d5-d4149554ad4e" providerId="ADAL" clId="{645E4424-A7F9-4063-A693-73C358909589}" dt="2024-01-21T15:40:47.678" v="3013" actId="1076"/>
          <ac:spMkLst>
            <pc:docMk/>
            <pc:sldMk cId="1786532625" sldId="2217"/>
            <ac:spMk id="8" creationId="{0795F94D-4793-0F48-C101-87E1736C4673}"/>
          </ac:spMkLst>
        </pc:spChg>
        <pc:spChg chg="mod">
          <ac:chgData name="Yoel Kortick" userId="167978f5-7f40-4909-85d5-d4149554ad4e" providerId="ADAL" clId="{645E4424-A7F9-4063-A693-73C358909589}" dt="2024-01-21T15:40:38.064" v="3010" actId="14100"/>
          <ac:spMkLst>
            <pc:docMk/>
            <pc:sldMk cId="1786532625" sldId="2217"/>
            <ac:spMk id="9" creationId="{D04AAEBC-DAB6-AB5F-AFFA-DA06E7B07B79}"/>
          </ac:spMkLst>
        </pc:spChg>
        <pc:picChg chg="add mod ord">
          <ac:chgData name="Yoel Kortick" userId="167978f5-7f40-4909-85d5-d4149554ad4e" providerId="ADAL" clId="{645E4424-A7F9-4063-A693-73C358909589}" dt="2024-01-21T15:40:40.096" v="3011" actId="167"/>
          <ac:picMkLst>
            <pc:docMk/>
            <pc:sldMk cId="1786532625" sldId="2217"/>
            <ac:picMk id="4" creationId="{7C51D8B2-A82A-154B-3E74-C19C8B7C87C4}"/>
          </ac:picMkLst>
        </pc:picChg>
        <pc:picChg chg="del">
          <ac:chgData name="Yoel Kortick" userId="167978f5-7f40-4909-85d5-d4149554ad4e" providerId="ADAL" clId="{645E4424-A7F9-4063-A693-73C358909589}" dt="2024-01-21T15:40:20.055" v="3001" actId="478"/>
          <ac:picMkLst>
            <pc:docMk/>
            <pc:sldMk cId="1786532625" sldId="2217"/>
            <ac:picMk id="5" creationId="{BB3C2A22-DD53-CFEE-AD58-5B29E396FB63}"/>
          </ac:picMkLst>
        </pc:picChg>
      </pc:sldChg>
      <pc:sldChg chg="add del">
        <pc:chgData name="Yoel Kortick" userId="167978f5-7f40-4909-85d5-d4149554ad4e" providerId="ADAL" clId="{645E4424-A7F9-4063-A693-73C358909589}" dt="2024-01-21T15:41:49.923" v="3015" actId="47"/>
        <pc:sldMkLst>
          <pc:docMk/>
          <pc:sldMk cId="1779715332" sldId="2218"/>
        </pc:sldMkLst>
      </pc:sldChg>
      <pc:sldChg chg="addSp delSp modSp add mod">
        <pc:chgData name="Yoel Kortick" userId="167978f5-7f40-4909-85d5-d4149554ad4e" providerId="ADAL" clId="{645E4424-A7F9-4063-A693-73C358909589}" dt="2024-01-21T15:51:22.594" v="3704"/>
        <pc:sldMkLst>
          <pc:docMk/>
          <pc:sldMk cId="3241869121" sldId="2218"/>
        </pc:sldMkLst>
        <pc:spChg chg="mod">
          <ac:chgData name="Yoel Kortick" userId="167978f5-7f40-4909-85d5-d4149554ad4e" providerId="ADAL" clId="{645E4424-A7F9-4063-A693-73C358909589}" dt="2024-01-21T15:51:22.594" v="3704"/>
          <ac:spMkLst>
            <pc:docMk/>
            <pc:sldMk cId="3241869121" sldId="2218"/>
            <ac:spMk id="3" creationId="{4FC18B40-6547-41EC-8A0E-1C8F40E0A42F}"/>
          </ac:spMkLst>
        </pc:spChg>
        <pc:spChg chg="mod">
          <ac:chgData name="Yoel Kortick" userId="167978f5-7f40-4909-85d5-d4149554ad4e" providerId="ADAL" clId="{645E4424-A7F9-4063-A693-73C358909589}" dt="2024-01-21T15:46:30.437" v="3379" actId="6549"/>
          <ac:spMkLst>
            <pc:docMk/>
            <pc:sldMk cId="3241869121" sldId="2218"/>
            <ac:spMk id="8" creationId="{0795F94D-4793-0F48-C101-87E1736C4673}"/>
          </ac:spMkLst>
        </pc:spChg>
        <pc:spChg chg="mod">
          <ac:chgData name="Yoel Kortick" userId="167978f5-7f40-4909-85d5-d4149554ad4e" providerId="ADAL" clId="{645E4424-A7F9-4063-A693-73C358909589}" dt="2024-01-21T15:42:31.817" v="3040" actId="1038"/>
          <ac:spMkLst>
            <pc:docMk/>
            <pc:sldMk cId="3241869121" sldId="2218"/>
            <ac:spMk id="9" creationId="{D04AAEBC-DAB6-AB5F-AFFA-DA06E7B07B79}"/>
          </ac:spMkLst>
        </pc:spChg>
        <pc:spChg chg="add del mod">
          <ac:chgData name="Yoel Kortick" userId="167978f5-7f40-4909-85d5-d4149554ad4e" providerId="ADAL" clId="{645E4424-A7F9-4063-A693-73C358909589}" dt="2024-01-21T15:46:44.392" v="3381" actId="478"/>
          <ac:spMkLst>
            <pc:docMk/>
            <pc:sldMk cId="3241869121" sldId="2218"/>
            <ac:spMk id="10" creationId="{010189F1-428E-8DDC-F029-DDD78EC8154F}"/>
          </ac:spMkLst>
        </pc:spChg>
        <pc:picChg chg="del">
          <ac:chgData name="Yoel Kortick" userId="167978f5-7f40-4909-85d5-d4149554ad4e" providerId="ADAL" clId="{645E4424-A7F9-4063-A693-73C358909589}" dt="2024-01-21T15:41:57.591" v="3017" actId="478"/>
          <ac:picMkLst>
            <pc:docMk/>
            <pc:sldMk cId="3241869121" sldId="2218"/>
            <ac:picMk id="4" creationId="{7C51D8B2-A82A-154B-3E74-C19C8B7C87C4}"/>
          </ac:picMkLst>
        </pc:picChg>
        <pc:picChg chg="add del mod ord">
          <ac:chgData name="Yoel Kortick" userId="167978f5-7f40-4909-85d5-d4149554ad4e" providerId="ADAL" clId="{645E4424-A7F9-4063-A693-73C358909589}" dt="2024-01-21T15:42:59.951" v="3041" actId="478"/>
          <ac:picMkLst>
            <pc:docMk/>
            <pc:sldMk cId="3241869121" sldId="2218"/>
            <ac:picMk id="5" creationId="{C92D216A-7A6F-F7AF-BBFD-72851B9F0957}"/>
          </ac:picMkLst>
        </pc:picChg>
        <pc:picChg chg="add mod ord">
          <ac:chgData name="Yoel Kortick" userId="167978f5-7f40-4909-85d5-d4149554ad4e" providerId="ADAL" clId="{645E4424-A7F9-4063-A693-73C358909589}" dt="2024-01-21T15:43:33.977" v="3085" actId="208"/>
          <ac:picMkLst>
            <pc:docMk/>
            <pc:sldMk cId="3241869121" sldId="2218"/>
            <ac:picMk id="7" creationId="{98045473-399B-9A97-0E6D-B594FDDA1F5A}"/>
          </ac:picMkLst>
        </pc:picChg>
        <pc:cxnChg chg="add">
          <ac:chgData name="Yoel Kortick" userId="167978f5-7f40-4909-85d5-d4149554ad4e" providerId="ADAL" clId="{645E4424-A7F9-4063-A693-73C358909589}" dt="2024-01-21T15:49:08.840" v="3591" actId="11529"/>
          <ac:cxnSpMkLst>
            <pc:docMk/>
            <pc:sldMk cId="3241869121" sldId="2218"/>
            <ac:cxnSpMk id="12" creationId="{E0D64820-165C-7E33-E3DF-63D0980209BA}"/>
          </ac:cxnSpMkLst>
        </pc:cxnChg>
      </pc:sldChg>
      <pc:sldChg chg="addSp delSp modSp add mod">
        <pc:chgData name="Yoel Kortick" userId="167978f5-7f40-4909-85d5-d4149554ad4e" providerId="ADAL" clId="{645E4424-A7F9-4063-A693-73C358909589}" dt="2024-01-21T15:51:19.344" v="3703"/>
        <pc:sldMkLst>
          <pc:docMk/>
          <pc:sldMk cId="2490058835" sldId="2219"/>
        </pc:sldMkLst>
        <pc:spChg chg="mod">
          <ac:chgData name="Yoel Kortick" userId="167978f5-7f40-4909-85d5-d4149554ad4e" providerId="ADAL" clId="{645E4424-A7F9-4063-A693-73C358909589}" dt="2024-01-21T15:51:19.344" v="3703"/>
          <ac:spMkLst>
            <pc:docMk/>
            <pc:sldMk cId="2490058835" sldId="2219"/>
            <ac:spMk id="3" creationId="{4FC18B40-6547-41EC-8A0E-1C8F40E0A42F}"/>
          </ac:spMkLst>
        </pc:spChg>
        <pc:spChg chg="add mod">
          <ac:chgData name="Yoel Kortick" userId="167978f5-7f40-4909-85d5-d4149554ad4e" providerId="ADAL" clId="{645E4424-A7F9-4063-A693-73C358909589}" dt="2024-01-21T15:48:54.918" v="3589" actId="20577"/>
          <ac:spMkLst>
            <pc:docMk/>
            <pc:sldMk cId="2490058835" sldId="2219"/>
            <ac:spMk id="5" creationId="{CB1CF86E-D36D-398D-DE6D-1846DD79AFF7}"/>
          </ac:spMkLst>
        </pc:spChg>
        <pc:spChg chg="mod">
          <ac:chgData name="Yoel Kortick" userId="167978f5-7f40-4909-85d5-d4149554ad4e" providerId="ADAL" clId="{645E4424-A7F9-4063-A693-73C358909589}" dt="2024-01-21T15:47:50.134" v="3439" actId="20577"/>
          <ac:spMkLst>
            <pc:docMk/>
            <pc:sldMk cId="2490058835" sldId="2219"/>
            <ac:spMk id="8" creationId="{0795F94D-4793-0F48-C101-87E1736C4673}"/>
          </ac:spMkLst>
        </pc:spChg>
        <pc:spChg chg="mod">
          <ac:chgData name="Yoel Kortick" userId="167978f5-7f40-4909-85d5-d4149554ad4e" providerId="ADAL" clId="{645E4424-A7F9-4063-A693-73C358909589}" dt="2024-01-21T15:47:18.744" v="3388" actId="14100"/>
          <ac:spMkLst>
            <pc:docMk/>
            <pc:sldMk cId="2490058835" sldId="2219"/>
            <ac:spMk id="9" creationId="{D04AAEBC-DAB6-AB5F-AFFA-DA06E7B07B79}"/>
          </ac:spMkLst>
        </pc:spChg>
        <pc:spChg chg="mod">
          <ac:chgData name="Yoel Kortick" userId="167978f5-7f40-4909-85d5-d4149554ad4e" providerId="ADAL" clId="{645E4424-A7F9-4063-A693-73C358909589}" dt="2024-01-21T15:47:35.106" v="3396" actId="1036"/>
          <ac:spMkLst>
            <pc:docMk/>
            <pc:sldMk cId="2490058835" sldId="2219"/>
            <ac:spMk id="10" creationId="{010189F1-428E-8DDC-F029-DDD78EC8154F}"/>
          </ac:spMkLst>
        </pc:spChg>
        <pc:picChg chg="add mod ord">
          <ac:chgData name="Yoel Kortick" userId="167978f5-7f40-4909-85d5-d4149554ad4e" providerId="ADAL" clId="{645E4424-A7F9-4063-A693-73C358909589}" dt="2024-01-21T15:47:20.573" v="3390" actId="208"/>
          <ac:picMkLst>
            <pc:docMk/>
            <pc:sldMk cId="2490058835" sldId="2219"/>
            <ac:picMk id="4" creationId="{D34AB422-A2BD-5CFC-9BE1-4452D722440E}"/>
          </ac:picMkLst>
        </pc:picChg>
        <pc:picChg chg="del">
          <ac:chgData name="Yoel Kortick" userId="167978f5-7f40-4909-85d5-d4149554ad4e" providerId="ADAL" clId="{645E4424-A7F9-4063-A693-73C358909589}" dt="2024-01-21T15:47:04.435" v="3382" actId="478"/>
          <ac:picMkLst>
            <pc:docMk/>
            <pc:sldMk cId="2490058835" sldId="2219"/>
            <ac:picMk id="7" creationId="{98045473-399B-9A97-0E6D-B594FDDA1F5A}"/>
          </ac:picMkLst>
        </pc:picChg>
        <pc:cxnChg chg="add">
          <ac:chgData name="Yoel Kortick" userId="167978f5-7f40-4909-85d5-d4149554ad4e" providerId="ADAL" clId="{645E4424-A7F9-4063-A693-73C358909589}" dt="2024-01-21T15:49:02.472" v="3590" actId="11529"/>
          <ac:cxnSpMkLst>
            <pc:docMk/>
            <pc:sldMk cId="2490058835" sldId="2219"/>
            <ac:cxnSpMk id="11" creationId="{A242CD80-8A65-6863-F965-7DED9AD44A47}"/>
          </ac:cxnSpMkLst>
        </pc:cxnChg>
      </pc:sldChg>
      <pc:sldChg chg="addSp delSp modSp add mod">
        <pc:chgData name="Yoel Kortick" userId="167978f5-7f40-4909-85d5-d4149554ad4e" providerId="ADAL" clId="{645E4424-A7F9-4063-A693-73C358909589}" dt="2024-01-22T05:41:10.052" v="6934" actId="313"/>
        <pc:sldMkLst>
          <pc:docMk/>
          <pc:sldMk cId="476874579" sldId="2220"/>
        </pc:sldMkLst>
        <pc:spChg chg="mod">
          <ac:chgData name="Yoel Kortick" userId="167978f5-7f40-4909-85d5-d4149554ad4e" providerId="ADAL" clId="{645E4424-A7F9-4063-A693-73C358909589}" dt="2024-01-21T15:51:13.154" v="3702" actId="20577"/>
          <ac:spMkLst>
            <pc:docMk/>
            <pc:sldMk cId="476874579" sldId="2220"/>
            <ac:spMk id="3" creationId="{4FC18B40-6547-41EC-8A0E-1C8F40E0A42F}"/>
          </ac:spMkLst>
        </pc:spChg>
        <pc:spChg chg="del">
          <ac:chgData name="Yoel Kortick" userId="167978f5-7f40-4909-85d5-d4149554ad4e" providerId="ADAL" clId="{645E4424-A7F9-4063-A693-73C358909589}" dt="2024-01-21T15:50:19.902" v="3606" actId="478"/>
          <ac:spMkLst>
            <pc:docMk/>
            <pc:sldMk cId="476874579" sldId="2220"/>
            <ac:spMk id="5" creationId="{CB1CF86E-D36D-398D-DE6D-1846DD79AFF7}"/>
          </ac:spMkLst>
        </pc:spChg>
        <pc:spChg chg="mod">
          <ac:chgData name="Yoel Kortick" userId="167978f5-7f40-4909-85d5-d4149554ad4e" providerId="ADAL" clId="{645E4424-A7F9-4063-A693-73C358909589}" dt="2024-01-22T05:41:10.052" v="6934" actId="313"/>
          <ac:spMkLst>
            <pc:docMk/>
            <pc:sldMk cId="476874579" sldId="2220"/>
            <ac:spMk id="8" creationId="{0795F94D-4793-0F48-C101-87E1736C4673}"/>
          </ac:spMkLst>
        </pc:spChg>
        <pc:spChg chg="mod">
          <ac:chgData name="Yoel Kortick" userId="167978f5-7f40-4909-85d5-d4149554ad4e" providerId="ADAL" clId="{645E4424-A7F9-4063-A693-73C358909589}" dt="2024-01-21T15:50:15.105" v="3604" actId="1038"/>
          <ac:spMkLst>
            <pc:docMk/>
            <pc:sldMk cId="476874579" sldId="2220"/>
            <ac:spMk id="9" creationId="{D04AAEBC-DAB6-AB5F-AFFA-DA06E7B07B79}"/>
          </ac:spMkLst>
        </pc:spChg>
        <pc:spChg chg="mod">
          <ac:chgData name="Yoel Kortick" userId="167978f5-7f40-4909-85d5-d4149554ad4e" providerId="ADAL" clId="{645E4424-A7F9-4063-A693-73C358909589}" dt="2024-01-21T15:51:07.056" v="3692" actId="1037"/>
          <ac:spMkLst>
            <pc:docMk/>
            <pc:sldMk cId="476874579" sldId="2220"/>
            <ac:spMk id="10" creationId="{010189F1-428E-8DDC-F029-DDD78EC8154F}"/>
          </ac:spMkLst>
        </pc:spChg>
        <pc:picChg chg="del">
          <ac:chgData name="Yoel Kortick" userId="167978f5-7f40-4909-85d5-d4149554ad4e" providerId="ADAL" clId="{645E4424-A7F9-4063-A693-73C358909589}" dt="2024-01-21T15:49:54.925" v="3593" actId="478"/>
          <ac:picMkLst>
            <pc:docMk/>
            <pc:sldMk cId="476874579" sldId="2220"/>
            <ac:picMk id="4" creationId="{D34AB422-A2BD-5CFC-9BE1-4452D722440E}"/>
          </ac:picMkLst>
        </pc:picChg>
        <pc:picChg chg="add mod ord">
          <ac:chgData name="Yoel Kortick" userId="167978f5-7f40-4909-85d5-d4149554ad4e" providerId="ADAL" clId="{645E4424-A7F9-4063-A693-73C358909589}" dt="2024-01-21T15:50:55.255" v="3684" actId="208"/>
          <ac:picMkLst>
            <pc:docMk/>
            <pc:sldMk cId="476874579" sldId="2220"/>
            <ac:picMk id="6" creationId="{CB83BC64-3C51-33FF-4BF4-2D44B806D497}"/>
          </ac:picMkLst>
        </pc:picChg>
        <pc:cxnChg chg="del">
          <ac:chgData name="Yoel Kortick" userId="167978f5-7f40-4909-85d5-d4149554ad4e" providerId="ADAL" clId="{645E4424-A7F9-4063-A693-73C358909589}" dt="2024-01-21T15:50:18.431" v="3605" actId="478"/>
          <ac:cxnSpMkLst>
            <pc:docMk/>
            <pc:sldMk cId="476874579" sldId="2220"/>
            <ac:cxnSpMk id="11" creationId="{A242CD80-8A65-6863-F965-7DED9AD44A47}"/>
          </ac:cxnSpMkLst>
        </pc:cxnChg>
        <pc:cxnChg chg="add mod">
          <ac:chgData name="Yoel Kortick" userId="167978f5-7f40-4909-85d5-d4149554ad4e" providerId="ADAL" clId="{645E4424-A7F9-4063-A693-73C358909589}" dt="2024-01-21T15:51:01.762" v="3686" actId="14100"/>
          <ac:cxnSpMkLst>
            <pc:docMk/>
            <pc:sldMk cId="476874579" sldId="2220"/>
            <ac:cxnSpMk id="12" creationId="{2E61F6E1-3B32-8950-60AE-E0215F359B6B}"/>
          </ac:cxnSpMkLst>
        </pc:cxnChg>
      </pc:sldChg>
      <pc:sldChg chg="modSp add mod">
        <pc:chgData name="Yoel Kortick" userId="167978f5-7f40-4909-85d5-d4149554ad4e" providerId="ADAL" clId="{645E4424-A7F9-4063-A693-73C358909589}" dt="2024-01-21T16:22:18.805" v="4487" actId="20577"/>
        <pc:sldMkLst>
          <pc:docMk/>
          <pc:sldMk cId="1935021910" sldId="2221"/>
        </pc:sldMkLst>
        <pc:spChg chg="mod">
          <ac:chgData name="Yoel Kortick" userId="167978f5-7f40-4909-85d5-d4149554ad4e" providerId="ADAL" clId="{645E4424-A7F9-4063-A693-73C358909589}" dt="2024-01-21T16:22:18.805" v="4487" actId="20577"/>
          <ac:spMkLst>
            <pc:docMk/>
            <pc:sldMk cId="1935021910" sldId="2221"/>
            <ac:spMk id="4" creationId="{2490F34D-A7E2-4EA9-8B1A-78371A1F1CD1}"/>
          </ac:spMkLst>
        </pc:spChg>
      </pc:sldChg>
      <pc:sldChg chg="addSp delSp modSp add mod">
        <pc:chgData name="Yoel Kortick" userId="167978f5-7f40-4909-85d5-d4149554ad4e" providerId="ADAL" clId="{645E4424-A7F9-4063-A693-73C358909589}" dt="2024-01-21T16:26:15.649" v="4697" actId="1076"/>
        <pc:sldMkLst>
          <pc:docMk/>
          <pc:sldMk cId="1242698835" sldId="2222"/>
        </pc:sldMkLst>
        <pc:spChg chg="mod">
          <ac:chgData name="Yoel Kortick" userId="167978f5-7f40-4909-85d5-d4149554ad4e" providerId="ADAL" clId="{645E4424-A7F9-4063-A693-73C358909589}" dt="2024-01-21T16:26:15.649" v="4697" actId="1076"/>
          <ac:spMkLst>
            <pc:docMk/>
            <pc:sldMk cId="1242698835" sldId="2222"/>
            <ac:spMk id="9" creationId="{5AEB8064-D1AC-4340-0BE5-4E15B5623A09}"/>
          </ac:spMkLst>
        </pc:spChg>
        <pc:spChg chg="mod">
          <ac:chgData name="Yoel Kortick" userId="167978f5-7f40-4909-85d5-d4149554ad4e" providerId="ADAL" clId="{645E4424-A7F9-4063-A693-73C358909589}" dt="2024-01-21T16:25:35.847" v="4646" actId="14100"/>
          <ac:spMkLst>
            <pc:docMk/>
            <pc:sldMk cId="1242698835" sldId="2222"/>
            <ac:spMk id="11" creationId="{B0EB33E8-5642-45EA-1BCF-F88BDEF4AD83}"/>
          </ac:spMkLst>
        </pc:spChg>
        <pc:spChg chg="mod">
          <ac:chgData name="Yoel Kortick" userId="167978f5-7f40-4909-85d5-d4149554ad4e" providerId="ADAL" clId="{645E4424-A7F9-4063-A693-73C358909589}" dt="2024-01-21T16:25:29.655" v="4644" actId="14100"/>
          <ac:spMkLst>
            <pc:docMk/>
            <pc:sldMk cId="1242698835" sldId="2222"/>
            <ac:spMk id="12" creationId="{A7D3F35A-650F-DDD9-D964-F94BA753587C}"/>
          </ac:spMkLst>
        </pc:spChg>
        <pc:spChg chg="mod">
          <ac:chgData name="Yoel Kortick" userId="167978f5-7f40-4909-85d5-d4149554ad4e" providerId="ADAL" clId="{645E4424-A7F9-4063-A693-73C358909589}" dt="2024-01-21T16:26:06.978" v="4694" actId="1036"/>
          <ac:spMkLst>
            <pc:docMk/>
            <pc:sldMk cId="1242698835" sldId="2222"/>
            <ac:spMk id="13" creationId="{61C89440-2F50-0E07-D9EF-19E21DF03D16}"/>
          </ac:spMkLst>
        </pc:spChg>
        <pc:spChg chg="del">
          <ac:chgData name="Yoel Kortick" userId="167978f5-7f40-4909-85d5-d4149554ad4e" providerId="ADAL" clId="{645E4424-A7F9-4063-A693-73C358909589}" dt="2024-01-21T16:26:11.265" v="4695" actId="478"/>
          <ac:spMkLst>
            <pc:docMk/>
            <pc:sldMk cId="1242698835" sldId="2222"/>
            <ac:spMk id="15" creationId="{FAC26BAB-5FAF-E988-8E1E-A796217FD60B}"/>
          </ac:spMkLst>
        </pc:spChg>
        <pc:spChg chg="mod">
          <ac:chgData name="Yoel Kortick" userId="167978f5-7f40-4909-85d5-d4149554ad4e" providerId="ADAL" clId="{645E4424-A7F9-4063-A693-73C358909589}" dt="2024-01-21T16:25:57.385" v="4688" actId="14100"/>
          <ac:spMkLst>
            <pc:docMk/>
            <pc:sldMk cId="1242698835" sldId="2222"/>
            <ac:spMk id="16" creationId="{94A05815-2862-6061-6003-1B78136BB4C2}"/>
          </ac:spMkLst>
        </pc:spChg>
        <pc:picChg chg="add mod ord">
          <ac:chgData name="Yoel Kortick" userId="167978f5-7f40-4909-85d5-d4149554ad4e" providerId="ADAL" clId="{645E4424-A7F9-4063-A693-73C358909589}" dt="2024-01-21T16:26:13.864" v="4696" actId="208"/>
          <ac:picMkLst>
            <pc:docMk/>
            <pc:sldMk cId="1242698835" sldId="2222"/>
            <ac:picMk id="4" creationId="{8290AB2B-DEE8-87D7-E6C4-0FDDAA8F3937}"/>
          </ac:picMkLst>
        </pc:picChg>
        <pc:picChg chg="del">
          <ac:chgData name="Yoel Kortick" userId="167978f5-7f40-4909-85d5-d4149554ad4e" providerId="ADAL" clId="{645E4424-A7F9-4063-A693-73C358909589}" dt="2024-01-21T16:25:18.524" v="4633" actId="478"/>
          <ac:picMkLst>
            <pc:docMk/>
            <pc:sldMk cId="1242698835" sldId="2222"/>
            <ac:picMk id="8" creationId="{041E5860-EDFA-E870-0B3E-D51F1D40B360}"/>
          </ac:picMkLst>
        </pc:picChg>
      </pc:sldChg>
      <pc:sldChg chg="addSp delSp modSp add mod">
        <pc:chgData name="Yoel Kortick" userId="167978f5-7f40-4909-85d5-d4149554ad4e" providerId="ADAL" clId="{645E4424-A7F9-4063-A693-73C358909589}" dt="2024-01-22T05:41:58.854" v="6939" actId="1038"/>
        <pc:sldMkLst>
          <pc:docMk/>
          <pc:sldMk cId="3197945536" sldId="2223"/>
        </pc:sldMkLst>
        <pc:spChg chg="mod">
          <ac:chgData name="Yoel Kortick" userId="167978f5-7f40-4909-85d5-d4149554ad4e" providerId="ADAL" clId="{645E4424-A7F9-4063-A693-73C358909589}" dt="2024-01-21T16:27:48.546" v="4798" actId="20577"/>
          <ac:spMkLst>
            <pc:docMk/>
            <pc:sldMk cId="3197945536" sldId="2223"/>
            <ac:spMk id="9" creationId="{5AEB8064-D1AC-4340-0BE5-4E15B5623A09}"/>
          </ac:spMkLst>
        </pc:spChg>
        <pc:spChg chg="mod">
          <ac:chgData name="Yoel Kortick" userId="167978f5-7f40-4909-85d5-d4149554ad4e" providerId="ADAL" clId="{645E4424-A7F9-4063-A693-73C358909589}" dt="2024-01-22T05:41:58.854" v="6939" actId="1038"/>
          <ac:spMkLst>
            <pc:docMk/>
            <pc:sldMk cId="3197945536" sldId="2223"/>
            <ac:spMk id="12" creationId="{A7D3F35A-650F-DDD9-D964-F94BA753587C}"/>
          </ac:spMkLst>
        </pc:spChg>
        <pc:spChg chg="mod">
          <ac:chgData name="Yoel Kortick" userId="167978f5-7f40-4909-85d5-d4149554ad4e" providerId="ADAL" clId="{645E4424-A7F9-4063-A693-73C358909589}" dt="2024-01-21T16:27:21.074" v="4719" actId="1076"/>
          <ac:spMkLst>
            <pc:docMk/>
            <pc:sldMk cId="3197945536" sldId="2223"/>
            <ac:spMk id="13" creationId="{61C89440-2F50-0E07-D9EF-19E21DF03D16}"/>
          </ac:spMkLst>
        </pc:spChg>
        <pc:spChg chg="mod">
          <ac:chgData name="Yoel Kortick" userId="167978f5-7f40-4909-85d5-d4149554ad4e" providerId="ADAL" clId="{645E4424-A7F9-4063-A693-73C358909589}" dt="2024-01-21T16:27:19.018" v="4718" actId="1076"/>
          <ac:spMkLst>
            <pc:docMk/>
            <pc:sldMk cId="3197945536" sldId="2223"/>
            <ac:spMk id="16" creationId="{94A05815-2862-6061-6003-1B78136BB4C2}"/>
          </ac:spMkLst>
        </pc:spChg>
        <pc:picChg chg="del">
          <ac:chgData name="Yoel Kortick" userId="167978f5-7f40-4909-85d5-d4149554ad4e" providerId="ADAL" clId="{645E4424-A7F9-4063-A693-73C358909589}" dt="2024-01-21T16:27:08.234" v="4710" actId="478"/>
          <ac:picMkLst>
            <pc:docMk/>
            <pc:sldMk cId="3197945536" sldId="2223"/>
            <ac:picMk id="4" creationId="{8290AB2B-DEE8-87D7-E6C4-0FDDAA8F3937}"/>
          </ac:picMkLst>
        </pc:picChg>
        <pc:picChg chg="add mod ord">
          <ac:chgData name="Yoel Kortick" userId="167978f5-7f40-4909-85d5-d4149554ad4e" providerId="ADAL" clId="{645E4424-A7F9-4063-A693-73C358909589}" dt="2024-01-21T16:27:51.495" v="4799" actId="208"/>
          <ac:picMkLst>
            <pc:docMk/>
            <pc:sldMk cId="3197945536" sldId="2223"/>
            <ac:picMk id="5" creationId="{8FDC906C-8E19-A879-B524-A1DCC1E28840}"/>
          </ac:picMkLst>
        </pc:picChg>
      </pc:sldChg>
      <pc:sldChg chg="addSp delSp modSp add mod">
        <pc:chgData name="Yoel Kortick" userId="167978f5-7f40-4909-85d5-d4149554ad4e" providerId="ADAL" clId="{645E4424-A7F9-4063-A693-73C358909589}" dt="2024-01-21T16:30:09.188" v="4840" actId="208"/>
        <pc:sldMkLst>
          <pc:docMk/>
          <pc:sldMk cId="3350754011" sldId="2224"/>
        </pc:sldMkLst>
        <pc:spChg chg="mod">
          <ac:chgData name="Yoel Kortick" userId="167978f5-7f40-4909-85d5-d4149554ad4e" providerId="ADAL" clId="{645E4424-A7F9-4063-A693-73C358909589}" dt="2024-01-21T16:28:54.899" v="4832" actId="20577"/>
          <ac:spMkLst>
            <pc:docMk/>
            <pc:sldMk cId="3350754011" sldId="2224"/>
            <ac:spMk id="9" creationId="{5AEB8064-D1AC-4340-0BE5-4E15B5623A09}"/>
          </ac:spMkLst>
        </pc:spChg>
        <pc:spChg chg="mod">
          <ac:chgData name="Yoel Kortick" userId="167978f5-7f40-4909-85d5-d4149554ad4e" providerId="ADAL" clId="{645E4424-A7F9-4063-A693-73C358909589}" dt="2024-01-21T16:30:00.224" v="4836" actId="1076"/>
          <ac:spMkLst>
            <pc:docMk/>
            <pc:sldMk cId="3350754011" sldId="2224"/>
            <ac:spMk id="11" creationId="{B0EB33E8-5642-45EA-1BCF-F88BDEF4AD83}"/>
          </ac:spMkLst>
        </pc:spChg>
        <pc:spChg chg="mod">
          <ac:chgData name="Yoel Kortick" userId="167978f5-7f40-4909-85d5-d4149554ad4e" providerId="ADAL" clId="{645E4424-A7F9-4063-A693-73C358909589}" dt="2024-01-21T16:30:02.011" v="4837" actId="1076"/>
          <ac:spMkLst>
            <pc:docMk/>
            <pc:sldMk cId="3350754011" sldId="2224"/>
            <ac:spMk id="12" creationId="{A7D3F35A-650F-DDD9-D964-F94BA753587C}"/>
          </ac:spMkLst>
        </pc:spChg>
        <pc:spChg chg="mod">
          <ac:chgData name="Yoel Kortick" userId="167978f5-7f40-4909-85d5-d4149554ad4e" providerId="ADAL" clId="{645E4424-A7F9-4063-A693-73C358909589}" dt="2024-01-21T16:30:06.235" v="4839" actId="1076"/>
          <ac:spMkLst>
            <pc:docMk/>
            <pc:sldMk cId="3350754011" sldId="2224"/>
            <ac:spMk id="13" creationId="{61C89440-2F50-0E07-D9EF-19E21DF03D16}"/>
          </ac:spMkLst>
        </pc:spChg>
        <pc:spChg chg="mod">
          <ac:chgData name="Yoel Kortick" userId="167978f5-7f40-4909-85d5-d4149554ad4e" providerId="ADAL" clId="{645E4424-A7F9-4063-A693-73C358909589}" dt="2024-01-21T16:30:04.115" v="4838" actId="1076"/>
          <ac:spMkLst>
            <pc:docMk/>
            <pc:sldMk cId="3350754011" sldId="2224"/>
            <ac:spMk id="16" creationId="{94A05815-2862-6061-6003-1B78136BB4C2}"/>
          </ac:spMkLst>
        </pc:spChg>
        <pc:picChg chg="add mod ord">
          <ac:chgData name="Yoel Kortick" userId="167978f5-7f40-4909-85d5-d4149554ad4e" providerId="ADAL" clId="{645E4424-A7F9-4063-A693-73C358909589}" dt="2024-01-21T16:30:09.188" v="4840" actId="208"/>
          <ac:picMkLst>
            <pc:docMk/>
            <pc:sldMk cId="3350754011" sldId="2224"/>
            <ac:picMk id="4" creationId="{1859647D-BC99-8E28-AE23-A51E62F7C685}"/>
          </ac:picMkLst>
        </pc:picChg>
        <pc:picChg chg="del">
          <ac:chgData name="Yoel Kortick" userId="167978f5-7f40-4909-85d5-d4149554ad4e" providerId="ADAL" clId="{645E4424-A7F9-4063-A693-73C358909589}" dt="2024-01-21T16:29:50.134" v="4833" actId="478"/>
          <ac:picMkLst>
            <pc:docMk/>
            <pc:sldMk cId="3350754011" sldId="2224"/>
            <ac:picMk id="5" creationId="{8FDC906C-8E19-A879-B524-A1DCC1E28840}"/>
          </ac:picMkLst>
        </pc:picChg>
      </pc:sldChg>
      <pc:sldChg chg="modSp add mod">
        <pc:chgData name="Yoel Kortick" userId="167978f5-7f40-4909-85d5-d4149554ad4e" providerId="ADAL" clId="{645E4424-A7F9-4063-A693-73C358909589}" dt="2024-01-21T16:31:42.999" v="5149" actId="255"/>
        <pc:sldMkLst>
          <pc:docMk/>
          <pc:sldMk cId="1152250232" sldId="2225"/>
        </pc:sldMkLst>
        <pc:spChg chg="mod">
          <ac:chgData name="Yoel Kortick" userId="167978f5-7f40-4909-85d5-d4149554ad4e" providerId="ADAL" clId="{645E4424-A7F9-4063-A693-73C358909589}" dt="2024-01-21T16:31:42.999" v="5149" actId="255"/>
          <ac:spMkLst>
            <pc:docMk/>
            <pc:sldMk cId="1152250232" sldId="2225"/>
            <ac:spMk id="4" creationId="{2490F34D-A7E2-4EA9-8B1A-78371A1F1CD1}"/>
          </ac:spMkLst>
        </pc:spChg>
      </pc:sldChg>
      <pc:sldChg chg="modSp add mod">
        <pc:chgData name="Yoel Kortick" userId="167978f5-7f40-4909-85d5-d4149554ad4e" providerId="ADAL" clId="{645E4424-A7F9-4063-A693-73C358909589}" dt="2024-01-22T04:55:45.517" v="5577" actId="1036"/>
        <pc:sldMkLst>
          <pc:docMk/>
          <pc:sldMk cId="4037170250" sldId="2226"/>
        </pc:sldMkLst>
        <pc:spChg chg="mod">
          <ac:chgData name="Yoel Kortick" userId="167978f5-7f40-4909-85d5-d4149554ad4e" providerId="ADAL" clId="{645E4424-A7F9-4063-A693-73C358909589}" dt="2024-01-22T04:55:45.517" v="5577" actId="1036"/>
          <ac:spMkLst>
            <pc:docMk/>
            <pc:sldMk cId="4037170250" sldId="2226"/>
            <ac:spMk id="4" creationId="{2490F34D-A7E2-4EA9-8B1A-78371A1F1CD1}"/>
          </ac:spMkLst>
        </pc:spChg>
      </pc:sldChg>
      <pc:sldChg chg="addSp delSp modSp add mod">
        <pc:chgData name="Yoel Kortick" userId="167978f5-7f40-4909-85d5-d4149554ad4e" providerId="ADAL" clId="{645E4424-A7F9-4063-A693-73C358909589}" dt="2024-01-22T05:07:38.724" v="6265" actId="20577"/>
        <pc:sldMkLst>
          <pc:docMk/>
          <pc:sldMk cId="3015584595" sldId="2227"/>
        </pc:sldMkLst>
        <pc:spChg chg="mod">
          <ac:chgData name="Yoel Kortick" userId="167978f5-7f40-4909-85d5-d4149554ad4e" providerId="ADAL" clId="{645E4424-A7F9-4063-A693-73C358909589}" dt="2024-01-22T04:58:36.777" v="5604" actId="6549"/>
          <ac:spMkLst>
            <pc:docMk/>
            <pc:sldMk cId="3015584595" sldId="2227"/>
            <ac:spMk id="3" creationId="{4FC18B40-6547-41EC-8A0E-1C8F40E0A42F}"/>
          </ac:spMkLst>
        </pc:spChg>
        <pc:spChg chg="mod">
          <ac:chgData name="Yoel Kortick" userId="167978f5-7f40-4909-85d5-d4149554ad4e" providerId="ADAL" clId="{645E4424-A7F9-4063-A693-73C358909589}" dt="2024-01-22T05:07:38.724" v="6265" actId="20577"/>
          <ac:spMkLst>
            <pc:docMk/>
            <pc:sldMk cId="3015584595" sldId="2227"/>
            <ac:spMk id="4" creationId="{2490F34D-A7E2-4EA9-8B1A-78371A1F1CD1}"/>
          </ac:spMkLst>
        </pc:spChg>
        <pc:spChg chg="del">
          <ac:chgData name="Yoel Kortick" userId="167978f5-7f40-4909-85d5-d4149554ad4e" providerId="ADAL" clId="{645E4424-A7F9-4063-A693-73C358909589}" dt="2024-01-22T04:59:47.817" v="5904" actId="478"/>
          <ac:spMkLst>
            <pc:docMk/>
            <pc:sldMk cId="3015584595" sldId="2227"/>
            <ac:spMk id="6" creationId="{262AC999-2B8B-CFFA-BA1D-C835898AA063}"/>
          </ac:spMkLst>
        </pc:spChg>
        <pc:spChg chg="del">
          <ac:chgData name="Yoel Kortick" userId="167978f5-7f40-4909-85d5-d4149554ad4e" providerId="ADAL" clId="{645E4424-A7F9-4063-A693-73C358909589}" dt="2024-01-22T04:59:47.817" v="5904" actId="478"/>
          <ac:spMkLst>
            <pc:docMk/>
            <pc:sldMk cId="3015584595" sldId="2227"/>
            <ac:spMk id="7" creationId="{5374EAE3-FB81-A49A-A5F7-D52F873D7F82}"/>
          </ac:spMkLst>
        </pc:spChg>
        <pc:spChg chg="del">
          <ac:chgData name="Yoel Kortick" userId="167978f5-7f40-4909-85d5-d4149554ad4e" providerId="ADAL" clId="{645E4424-A7F9-4063-A693-73C358909589}" dt="2024-01-22T04:59:47.817" v="5904" actId="478"/>
          <ac:spMkLst>
            <pc:docMk/>
            <pc:sldMk cId="3015584595" sldId="2227"/>
            <ac:spMk id="8" creationId="{8CADC809-44B6-9369-ECB9-E9B76A79249E}"/>
          </ac:spMkLst>
        </pc:spChg>
        <pc:spChg chg="del">
          <ac:chgData name="Yoel Kortick" userId="167978f5-7f40-4909-85d5-d4149554ad4e" providerId="ADAL" clId="{645E4424-A7F9-4063-A693-73C358909589}" dt="2024-01-22T04:59:47.817" v="5904" actId="478"/>
          <ac:spMkLst>
            <pc:docMk/>
            <pc:sldMk cId="3015584595" sldId="2227"/>
            <ac:spMk id="9" creationId="{8C3C0A64-247F-1F90-D9AE-B4E55CECBEC4}"/>
          </ac:spMkLst>
        </pc:spChg>
        <pc:spChg chg="del">
          <ac:chgData name="Yoel Kortick" userId="167978f5-7f40-4909-85d5-d4149554ad4e" providerId="ADAL" clId="{645E4424-A7F9-4063-A693-73C358909589}" dt="2024-01-22T04:59:47.817" v="5904" actId="478"/>
          <ac:spMkLst>
            <pc:docMk/>
            <pc:sldMk cId="3015584595" sldId="2227"/>
            <ac:spMk id="10" creationId="{1E34EA60-E758-5EBB-072A-2432FC7A8C22}"/>
          </ac:spMkLst>
        </pc:spChg>
        <pc:spChg chg="del">
          <ac:chgData name="Yoel Kortick" userId="167978f5-7f40-4909-85d5-d4149554ad4e" providerId="ADAL" clId="{645E4424-A7F9-4063-A693-73C358909589}" dt="2024-01-22T04:59:47.817" v="5904" actId="478"/>
          <ac:spMkLst>
            <pc:docMk/>
            <pc:sldMk cId="3015584595" sldId="2227"/>
            <ac:spMk id="11" creationId="{0AEDB997-9152-2895-1168-940DD937AECA}"/>
          </ac:spMkLst>
        </pc:spChg>
        <pc:spChg chg="add">
          <ac:chgData name="Yoel Kortick" userId="167978f5-7f40-4909-85d5-d4149554ad4e" providerId="ADAL" clId="{645E4424-A7F9-4063-A693-73C358909589}" dt="2024-01-22T05:00:20.065" v="5926" actId="11529"/>
          <ac:spMkLst>
            <pc:docMk/>
            <pc:sldMk cId="3015584595" sldId="2227"/>
            <ac:spMk id="13" creationId="{568AF861-33D5-91EA-0ECE-3A70465CD33A}"/>
          </ac:spMkLst>
        </pc:spChg>
        <pc:spChg chg="add">
          <ac:chgData name="Yoel Kortick" userId="167978f5-7f40-4909-85d5-d4149554ad4e" providerId="ADAL" clId="{645E4424-A7F9-4063-A693-73C358909589}" dt="2024-01-22T05:00:26.542" v="5927" actId="11529"/>
          <ac:spMkLst>
            <pc:docMk/>
            <pc:sldMk cId="3015584595" sldId="2227"/>
            <ac:spMk id="14" creationId="{C73E43C3-558D-E46E-13F2-A241AED2E65B}"/>
          </ac:spMkLst>
        </pc:spChg>
        <pc:spChg chg="add mod">
          <ac:chgData name="Yoel Kortick" userId="167978f5-7f40-4909-85d5-d4149554ad4e" providerId="ADAL" clId="{645E4424-A7F9-4063-A693-73C358909589}" dt="2024-01-22T05:00:34.921" v="5938" actId="1035"/>
          <ac:spMkLst>
            <pc:docMk/>
            <pc:sldMk cId="3015584595" sldId="2227"/>
            <ac:spMk id="15" creationId="{C3B5A8ED-BB25-BA96-2E39-DFD0F1C67CE4}"/>
          </ac:spMkLst>
        </pc:spChg>
        <pc:picChg chg="del">
          <ac:chgData name="Yoel Kortick" userId="167978f5-7f40-4909-85d5-d4149554ad4e" providerId="ADAL" clId="{645E4424-A7F9-4063-A693-73C358909589}" dt="2024-01-22T04:58:21.208" v="5580" actId="478"/>
          <ac:picMkLst>
            <pc:docMk/>
            <pc:sldMk cId="3015584595" sldId="2227"/>
            <ac:picMk id="5" creationId="{3AF80403-3AD4-1F90-04E8-D6DDFABD8AD5}"/>
          </ac:picMkLst>
        </pc:picChg>
        <pc:picChg chg="add mod">
          <ac:chgData name="Yoel Kortick" userId="167978f5-7f40-4909-85d5-d4149554ad4e" providerId="ADAL" clId="{645E4424-A7F9-4063-A693-73C358909589}" dt="2024-01-22T05:00:37.393" v="5939" actId="208"/>
          <ac:picMkLst>
            <pc:docMk/>
            <pc:sldMk cId="3015584595" sldId="2227"/>
            <ac:picMk id="12" creationId="{34DA4FBE-1273-FC65-5C0D-0E97A99620DA}"/>
          </ac:picMkLst>
        </pc:picChg>
      </pc:sldChg>
      <pc:sldChg chg="addSp delSp modSp add mod">
        <pc:chgData name="Yoel Kortick" userId="167978f5-7f40-4909-85d5-d4149554ad4e" providerId="ADAL" clId="{645E4424-A7F9-4063-A693-73C358909589}" dt="2024-01-22T05:07:53.781" v="6266" actId="208"/>
        <pc:sldMkLst>
          <pc:docMk/>
          <pc:sldMk cId="1456679081" sldId="2228"/>
        </pc:sldMkLst>
        <pc:spChg chg="mod">
          <ac:chgData name="Yoel Kortick" userId="167978f5-7f40-4909-85d5-d4149554ad4e" providerId="ADAL" clId="{645E4424-A7F9-4063-A693-73C358909589}" dt="2024-01-22T05:05:55.295" v="6103" actId="20577"/>
          <ac:spMkLst>
            <pc:docMk/>
            <pc:sldMk cId="1456679081" sldId="2228"/>
            <ac:spMk id="4" creationId="{2490F34D-A7E2-4EA9-8B1A-78371A1F1CD1}"/>
          </ac:spMkLst>
        </pc:spChg>
        <pc:spChg chg="add">
          <ac:chgData name="Yoel Kortick" userId="167978f5-7f40-4909-85d5-d4149554ad4e" providerId="ADAL" clId="{645E4424-A7F9-4063-A693-73C358909589}" dt="2024-01-22T05:06:31.452" v="6129" actId="11529"/>
          <ac:spMkLst>
            <pc:docMk/>
            <pc:sldMk cId="1456679081" sldId="2228"/>
            <ac:spMk id="6" creationId="{42F8A869-A089-B7C7-EC83-9BB0A1CE6EFD}"/>
          </ac:spMkLst>
        </pc:spChg>
        <pc:spChg chg="del">
          <ac:chgData name="Yoel Kortick" userId="167978f5-7f40-4909-85d5-d4149554ad4e" providerId="ADAL" clId="{645E4424-A7F9-4063-A693-73C358909589}" dt="2024-01-22T05:02:08.566" v="6029" actId="478"/>
          <ac:spMkLst>
            <pc:docMk/>
            <pc:sldMk cId="1456679081" sldId="2228"/>
            <ac:spMk id="13" creationId="{568AF861-33D5-91EA-0ECE-3A70465CD33A}"/>
          </ac:spMkLst>
        </pc:spChg>
        <pc:spChg chg="del">
          <ac:chgData name="Yoel Kortick" userId="167978f5-7f40-4909-85d5-d4149554ad4e" providerId="ADAL" clId="{645E4424-A7F9-4063-A693-73C358909589}" dt="2024-01-22T05:02:08.566" v="6029" actId="478"/>
          <ac:spMkLst>
            <pc:docMk/>
            <pc:sldMk cId="1456679081" sldId="2228"/>
            <ac:spMk id="14" creationId="{C73E43C3-558D-E46E-13F2-A241AED2E65B}"/>
          </ac:spMkLst>
        </pc:spChg>
        <pc:spChg chg="del">
          <ac:chgData name="Yoel Kortick" userId="167978f5-7f40-4909-85d5-d4149554ad4e" providerId="ADAL" clId="{645E4424-A7F9-4063-A693-73C358909589}" dt="2024-01-22T05:02:08.566" v="6029" actId="478"/>
          <ac:spMkLst>
            <pc:docMk/>
            <pc:sldMk cId="1456679081" sldId="2228"/>
            <ac:spMk id="15" creationId="{C3B5A8ED-BB25-BA96-2E39-DFD0F1C67CE4}"/>
          </ac:spMkLst>
        </pc:spChg>
        <pc:picChg chg="add mod ord">
          <ac:chgData name="Yoel Kortick" userId="167978f5-7f40-4909-85d5-d4149554ad4e" providerId="ADAL" clId="{645E4424-A7F9-4063-A693-73C358909589}" dt="2024-01-22T05:07:53.781" v="6266" actId="208"/>
          <ac:picMkLst>
            <pc:docMk/>
            <pc:sldMk cId="1456679081" sldId="2228"/>
            <ac:picMk id="5" creationId="{01FEFF99-DE3E-5863-805D-711B066BFD83}"/>
          </ac:picMkLst>
        </pc:picChg>
        <pc:picChg chg="del mod">
          <ac:chgData name="Yoel Kortick" userId="167978f5-7f40-4909-85d5-d4149554ad4e" providerId="ADAL" clId="{645E4424-A7F9-4063-A693-73C358909589}" dt="2024-01-22T05:02:10.406" v="6031" actId="478"/>
          <ac:picMkLst>
            <pc:docMk/>
            <pc:sldMk cId="1456679081" sldId="2228"/>
            <ac:picMk id="12" creationId="{34DA4FBE-1273-FC65-5C0D-0E97A99620DA}"/>
          </ac:picMkLst>
        </pc:picChg>
      </pc:sldChg>
      <pc:sldChg chg="addSp delSp modSp add mod">
        <pc:chgData name="Yoel Kortick" userId="167978f5-7f40-4909-85d5-d4149554ad4e" providerId="ADAL" clId="{645E4424-A7F9-4063-A693-73C358909589}" dt="2024-01-22T05:08:06.295" v="6267" actId="208"/>
        <pc:sldMkLst>
          <pc:docMk/>
          <pc:sldMk cId="1632692989" sldId="2229"/>
        </pc:sldMkLst>
        <pc:spChg chg="mod">
          <ac:chgData name="Yoel Kortick" userId="167978f5-7f40-4909-85d5-d4149554ad4e" providerId="ADAL" clId="{645E4424-A7F9-4063-A693-73C358909589}" dt="2024-01-22T05:07:18.219" v="6233" actId="20577"/>
          <ac:spMkLst>
            <pc:docMk/>
            <pc:sldMk cId="1632692989" sldId="2229"/>
            <ac:spMk id="4" creationId="{2490F34D-A7E2-4EA9-8B1A-78371A1F1CD1}"/>
          </ac:spMkLst>
        </pc:spChg>
        <pc:spChg chg="mod">
          <ac:chgData name="Yoel Kortick" userId="167978f5-7f40-4909-85d5-d4149554ad4e" providerId="ADAL" clId="{645E4424-A7F9-4063-A693-73C358909589}" dt="2024-01-22T05:06:09.102" v="6124" actId="1076"/>
          <ac:spMkLst>
            <pc:docMk/>
            <pc:sldMk cId="1632692989" sldId="2229"/>
            <ac:spMk id="13" creationId="{568AF861-33D5-91EA-0ECE-3A70465CD33A}"/>
          </ac:spMkLst>
        </pc:spChg>
        <pc:spChg chg="del">
          <ac:chgData name="Yoel Kortick" userId="167978f5-7f40-4909-85d5-d4149554ad4e" providerId="ADAL" clId="{645E4424-A7F9-4063-A693-73C358909589}" dt="2024-01-22T05:06:12.077" v="6126" actId="478"/>
          <ac:spMkLst>
            <pc:docMk/>
            <pc:sldMk cId="1632692989" sldId="2229"/>
            <ac:spMk id="14" creationId="{C73E43C3-558D-E46E-13F2-A241AED2E65B}"/>
          </ac:spMkLst>
        </pc:spChg>
        <pc:spChg chg="del">
          <ac:chgData name="Yoel Kortick" userId="167978f5-7f40-4909-85d5-d4149554ad4e" providerId="ADAL" clId="{645E4424-A7F9-4063-A693-73C358909589}" dt="2024-01-22T05:06:11.295" v="6125" actId="478"/>
          <ac:spMkLst>
            <pc:docMk/>
            <pc:sldMk cId="1632692989" sldId="2229"/>
            <ac:spMk id="15" creationId="{C3B5A8ED-BB25-BA96-2E39-DFD0F1C67CE4}"/>
          </ac:spMkLst>
        </pc:spChg>
        <pc:picChg chg="add mod ord">
          <ac:chgData name="Yoel Kortick" userId="167978f5-7f40-4909-85d5-d4149554ad4e" providerId="ADAL" clId="{645E4424-A7F9-4063-A693-73C358909589}" dt="2024-01-22T05:08:06.295" v="6267" actId="208"/>
          <ac:picMkLst>
            <pc:docMk/>
            <pc:sldMk cId="1632692989" sldId="2229"/>
            <ac:picMk id="5" creationId="{F1D946B4-EEB3-9CF3-62A5-FFF1B64FAE43}"/>
          </ac:picMkLst>
        </pc:picChg>
        <pc:picChg chg="del">
          <ac:chgData name="Yoel Kortick" userId="167978f5-7f40-4909-85d5-d4149554ad4e" providerId="ADAL" clId="{645E4424-A7F9-4063-A693-73C358909589}" dt="2024-01-22T05:05:59.386" v="6104" actId="478"/>
          <ac:picMkLst>
            <pc:docMk/>
            <pc:sldMk cId="1632692989" sldId="2229"/>
            <ac:picMk id="12" creationId="{34DA4FBE-1273-FC65-5C0D-0E97A99620DA}"/>
          </ac:picMkLst>
        </pc:picChg>
      </pc:sldChg>
      <pc:sldChg chg="addSp delSp modSp add mod">
        <pc:chgData name="Yoel Kortick" userId="167978f5-7f40-4909-85d5-d4149554ad4e" providerId="ADAL" clId="{645E4424-A7F9-4063-A693-73C358909589}" dt="2024-01-22T05:11:32.502" v="6404" actId="208"/>
        <pc:sldMkLst>
          <pc:docMk/>
          <pc:sldMk cId="2681773073" sldId="2230"/>
        </pc:sldMkLst>
        <pc:spChg chg="mod">
          <ac:chgData name="Yoel Kortick" userId="167978f5-7f40-4909-85d5-d4149554ad4e" providerId="ADAL" clId="{645E4424-A7F9-4063-A693-73C358909589}" dt="2024-01-22T05:11:03.386" v="6384" actId="20577"/>
          <ac:spMkLst>
            <pc:docMk/>
            <pc:sldMk cId="2681773073" sldId="2230"/>
            <ac:spMk id="4" creationId="{2490F34D-A7E2-4EA9-8B1A-78371A1F1CD1}"/>
          </ac:spMkLst>
        </pc:spChg>
        <pc:spChg chg="mod">
          <ac:chgData name="Yoel Kortick" userId="167978f5-7f40-4909-85d5-d4149554ad4e" providerId="ADAL" clId="{645E4424-A7F9-4063-A693-73C358909589}" dt="2024-01-22T05:11:29.686" v="6403" actId="1036"/>
          <ac:spMkLst>
            <pc:docMk/>
            <pc:sldMk cId="2681773073" sldId="2230"/>
            <ac:spMk id="13" creationId="{568AF861-33D5-91EA-0ECE-3A70465CD33A}"/>
          </ac:spMkLst>
        </pc:spChg>
        <pc:picChg chg="del">
          <ac:chgData name="Yoel Kortick" userId="167978f5-7f40-4909-85d5-d4149554ad4e" providerId="ADAL" clId="{645E4424-A7F9-4063-A693-73C358909589}" dt="2024-01-22T05:11:05.908" v="6385" actId="478"/>
          <ac:picMkLst>
            <pc:docMk/>
            <pc:sldMk cId="2681773073" sldId="2230"/>
            <ac:picMk id="5" creationId="{F1D946B4-EEB3-9CF3-62A5-FFF1B64FAE43}"/>
          </ac:picMkLst>
        </pc:picChg>
        <pc:picChg chg="add mod ord">
          <ac:chgData name="Yoel Kortick" userId="167978f5-7f40-4909-85d5-d4149554ad4e" providerId="ADAL" clId="{645E4424-A7F9-4063-A693-73C358909589}" dt="2024-01-22T05:11:32.502" v="6404" actId="208"/>
          <ac:picMkLst>
            <pc:docMk/>
            <pc:sldMk cId="2681773073" sldId="2230"/>
            <ac:picMk id="6" creationId="{23E9C4E7-CBB6-4C0D-CD51-88664A89E058}"/>
          </ac:picMkLst>
        </pc:picChg>
      </pc:sldChg>
      <pc:sldChg chg="addSp delSp modSp add mod">
        <pc:chgData name="Yoel Kortick" userId="167978f5-7f40-4909-85d5-d4149554ad4e" providerId="ADAL" clId="{645E4424-A7F9-4063-A693-73C358909589}" dt="2024-01-22T05:15:19.919" v="6451" actId="11529"/>
        <pc:sldMkLst>
          <pc:docMk/>
          <pc:sldMk cId="1936453709" sldId="2231"/>
        </pc:sldMkLst>
        <pc:spChg chg="del">
          <ac:chgData name="Yoel Kortick" userId="167978f5-7f40-4909-85d5-d4149554ad4e" providerId="ADAL" clId="{645E4424-A7F9-4063-A693-73C358909589}" dt="2024-01-22T05:15:04.268" v="6447" actId="478"/>
          <ac:spMkLst>
            <pc:docMk/>
            <pc:sldMk cId="1936453709" sldId="2231"/>
            <ac:spMk id="4" creationId="{2490F34D-A7E2-4EA9-8B1A-78371A1F1CD1}"/>
          </ac:spMkLst>
        </pc:spChg>
        <pc:spChg chg="add del mod">
          <ac:chgData name="Yoel Kortick" userId="167978f5-7f40-4909-85d5-d4149554ad4e" providerId="ADAL" clId="{645E4424-A7F9-4063-A693-73C358909589}" dt="2024-01-22T05:15:07.384" v="6448" actId="478"/>
          <ac:spMkLst>
            <pc:docMk/>
            <pc:sldMk cId="1936453709" sldId="2231"/>
            <ac:spMk id="5" creationId="{43CCC186-2B92-489E-4C39-5FA52CEE5D90}"/>
          </ac:spMkLst>
        </pc:spChg>
        <pc:spChg chg="add">
          <ac:chgData name="Yoel Kortick" userId="167978f5-7f40-4909-85d5-d4149554ad4e" providerId="ADAL" clId="{645E4424-A7F9-4063-A693-73C358909589}" dt="2024-01-22T05:15:19.919" v="6451" actId="11529"/>
          <ac:spMkLst>
            <pc:docMk/>
            <pc:sldMk cId="1936453709" sldId="2231"/>
            <ac:spMk id="9" creationId="{FF5A182C-074F-2E42-2336-FCA5AD9C7AC1}"/>
          </ac:spMkLst>
        </pc:spChg>
        <pc:spChg chg="del">
          <ac:chgData name="Yoel Kortick" userId="167978f5-7f40-4909-85d5-d4149554ad4e" providerId="ADAL" clId="{645E4424-A7F9-4063-A693-73C358909589}" dt="2024-01-22T05:15:04.268" v="6447" actId="478"/>
          <ac:spMkLst>
            <pc:docMk/>
            <pc:sldMk cId="1936453709" sldId="2231"/>
            <ac:spMk id="13" creationId="{568AF861-33D5-91EA-0ECE-3A70465CD33A}"/>
          </ac:spMkLst>
        </pc:spChg>
        <pc:picChg chg="del">
          <ac:chgData name="Yoel Kortick" userId="167978f5-7f40-4909-85d5-d4149554ad4e" providerId="ADAL" clId="{645E4424-A7F9-4063-A693-73C358909589}" dt="2024-01-22T05:15:04.268" v="6447" actId="478"/>
          <ac:picMkLst>
            <pc:docMk/>
            <pc:sldMk cId="1936453709" sldId="2231"/>
            <ac:picMk id="6" creationId="{23E9C4E7-CBB6-4C0D-CD51-88664A89E058}"/>
          </ac:picMkLst>
        </pc:picChg>
        <pc:picChg chg="add mod">
          <ac:chgData name="Yoel Kortick" userId="167978f5-7f40-4909-85d5-d4149554ad4e" providerId="ADAL" clId="{645E4424-A7F9-4063-A693-73C358909589}" dt="2024-01-22T05:15:12.135" v="6450" actId="208"/>
          <ac:picMkLst>
            <pc:docMk/>
            <pc:sldMk cId="1936453709" sldId="2231"/>
            <ac:picMk id="8" creationId="{05F462E0-DDDA-7533-B551-70F2FC91C3F1}"/>
          </ac:picMkLst>
        </pc:picChg>
      </pc:sldChg>
      <pc:sldChg chg="addSp delSp modSp add mod">
        <pc:chgData name="Yoel Kortick" userId="167978f5-7f40-4909-85d5-d4149554ad4e" providerId="ADAL" clId="{645E4424-A7F9-4063-A693-73C358909589}" dt="2024-01-22T05:18:00.574" v="6459" actId="11529"/>
        <pc:sldMkLst>
          <pc:docMk/>
          <pc:sldMk cId="634012072" sldId="2232"/>
        </pc:sldMkLst>
        <pc:spChg chg="del">
          <ac:chgData name="Yoel Kortick" userId="167978f5-7f40-4909-85d5-d4149554ad4e" providerId="ADAL" clId="{645E4424-A7F9-4063-A693-73C358909589}" dt="2024-01-22T05:17:43.151" v="6453" actId="478"/>
          <ac:spMkLst>
            <pc:docMk/>
            <pc:sldMk cId="634012072" sldId="2232"/>
            <ac:spMk id="4" creationId="{2490F34D-A7E2-4EA9-8B1A-78371A1F1CD1}"/>
          </ac:spMkLst>
        </pc:spChg>
        <pc:spChg chg="add del mod">
          <ac:chgData name="Yoel Kortick" userId="167978f5-7f40-4909-85d5-d4149554ad4e" providerId="ADAL" clId="{645E4424-A7F9-4063-A693-73C358909589}" dt="2024-01-22T05:17:45.780" v="6454" actId="478"/>
          <ac:spMkLst>
            <pc:docMk/>
            <pc:sldMk cId="634012072" sldId="2232"/>
            <ac:spMk id="6" creationId="{5DDE965C-5362-6583-7348-94FA022B4F36}"/>
          </ac:spMkLst>
        </pc:spChg>
        <pc:spChg chg="add">
          <ac:chgData name="Yoel Kortick" userId="167978f5-7f40-4909-85d5-d4149554ad4e" providerId="ADAL" clId="{645E4424-A7F9-4063-A693-73C358909589}" dt="2024-01-22T05:18:00.574" v="6459" actId="11529"/>
          <ac:spMkLst>
            <pc:docMk/>
            <pc:sldMk cId="634012072" sldId="2232"/>
            <ac:spMk id="9" creationId="{5225D52D-A364-E4DE-D6BB-B8FFE514D598}"/>
          </ac:spMkLst>
        </pc:spChg>
        <pc:spChg chg="del">
          <ac:chgData name="Yoel Kortick" userId="167978f5-7f40-4909-85d5-d4149554ad4e" providerId="ADAL" clId="{645E4424-A7F9-4063-A693-73C358909589}" dt="2024-01-22T05:17:43.151" v="6453" actId="478"/>
          <ac:spMkLst>
            <pc:docMk/>
            <pc:sldMk cId="634012072" sldId="2232"/>
            <ac:spMk id="13" creationId="{568AF861-33D5-91EA-0ECE-3A70465CD33A}"/>
          </ac:spMkLst>
        </pc:spChg>
        <pc:picChg chg="del">
          <ac:chgData name="Yoel Kortick" userId="167978f5-7f40-4909-85d5-d4149554ad4e" providerId="ADAL" clId="{645E4424-A7F9-4063-A693-73C358909589}" dt="2024-01-22T05:17:43.151" v="6453" actId="478"/>
          <ac:picMkLst>
            <pc:docMk/>
            <pc:sldMk cId="634012072" sldId="2232"/>
            <ac:picMk id="5" creationId="{F1D946B4-EEB3-9CF3-62A5-FFF1B64FAE43}"/>
          </ac:picMkLst>
        </pc:picChg>
        <pc:picChg chg="add mod ord">
          <ac:chgData name="Yoel Kortick" userId="167978f5-7f40-4909-85d5-d4149554ad4e" providerId="ADAL" clId="{645E4424-A7F9-4063-A693-73C358909589}" dt="2024-01-22T05:17:53.521" v="6458" actId="167"/>
          <ac:picMkLst>
            <pc:docMk/>
            <pc:sldMk cId="634012072" sldId="2232"/>
            <ac:picMk id="8" creationId="{8A4FCFFB-B77F-B6F7-AF4A-53441B1A2B91}"/>
          </ac:picMkLst>
        </pc:picChg>
      </pc:sldChg>
      <pc:sldChg chg="addSp delSp modSp add mod">
        <pc:chgData name="Yoel Kortick" userId="167978f5-7f40-4909-85d5-d4149554ad4e" providerId="ADAL" clId="{645E4424-A7F9-4063-A693-73C358909589}" dt="2024-01-22T05:18:57.603" v="6469" actId="11529"/>
        <pc:sldMkLst>
          <pc:docMk/>
          <pc:sldMk cId="2907099567" sldId="2233"/>
        </pc:sldMkLst>
        <pc:spChg chg="del">
          <ac:chgData name="Yoel Kortick" userId="167978f5-7f40-4909-85d5-d4149554ad4e" providerId="ADAL" clId="{645E4424-A7F9-4063-A693-73C358909589}" dt="2024-01-22T05:18:41.665" v="6461" actId="478"/>
          <ac:spMkLst>
            <pc:docMk/>
            <pc:sldMk cId="2907099567" sldId="2233"/>
            <ac:spMk id="4" creationId="{2490F34D-A7E2-4EA9-8B1A-78371A1F1CD1}"/>
          </ac:spMkLst>
        </pc:spChg>
        <pc:spChg chg="del">
          <ac:chgData name="Yoel Kortick" userId="167978f5-7f40-4909-85d5-d4149554ad4e" providerId="ADAL" clId="{645E4424-A7F9-4063-A693-73C358909589}" dt="2024-01-22T05:18:41.665" v="6461" actId="478"/>
          <ac:spMkLst>
            <pc:docMk/>
            <pc:sldMk cId="2907099567" sldId="2233"/>
            <ac:spMk id="6" creationId="{42F8A869-A089-B7C7-EC83-9BB0A1CE6EFD}"/>
          </ac:spMkLst>
        </pc:spChg>
        <pc:spChg chg="add del mod">
          <ac:chgData name="Yoel Kortick" userId="167978f5-7f40-4909-85d5-d4149554ad4e" providerId="ADAL" clId="{645E4424-A7F9-4063-A693-73C358909589}" dt="2024-01-22T05:18:45.238" v="6462" actId="478"/>
          <ac:spMkLst>
            <pc:docMk/>
            <pc:sldMk cId="2907099567" sldId="2233"/>
            <ac:spMk id="7" creationId="{F7F8AB1E-018C-5531-BCAE-33221616690F}"/>
          </ac:spMkLst>
        </pc:spChg>
        <pc:spChg chg="add">
          <ac:chgData name="Yoel Kortick" userId="167978f5-7f40-4909-85d5-d4149554ad4e" providerId="ADAL" clId="{645E4424-A7F9-4063-A693-73C358909589}" dt="2024-01-22T05:18:57.603" v="6469" actId="11529"/>
          <ac:spMkLst>
            <pc:docMk/>
            <pc:sldMk cId="2907099567" sldId="2233"/>
            <ac:spMk id="10" creationId="{852B0D84-FE11-236A-4831-BAD7A7BF1FAA}"/>
          </ac:spMkLst>
        </pc:spChg>
        <pc:picChg chg="del">
          <ac:chgData name="Yoel Kortick" userId="167978f5-7f40-4909-85d5-d4149554ad4e" providerId="ADAL" clId="{645E4424-A7F9-4063-A693-73C358909589}" dt="2024-01-22T05:18:41.665" v="6461" actId="478"/>
          <ac:picMkLst>
            <pc:docMk/>
            <pc:sldMk cId="2907099567" sldId="2233"/>
            <ac:picMk id="5" creationId="{01FEFF99-DE3E-5863-805D-711B066BFD83}"/>
          </ac:picMkLst>
        </pc:picChg>
        <pc:picChg chg="add mod ord">
          <ac:chgData name="Yoel Kortick" userId="167978f5-7f40-4909-85d5-d4149554ad4e" providerId="ADAL" clId="{645E4424-A7F9-4063-A693-73C358909589}" dt="2024-01-22T05:18:52.786" v="6468" actId="167"/>
          <ac:picMkLst>
            <pc:docMk/>
            <pc:sldMk cId="2907099567" sldId="2233"/>
            <ac:picMk id="9" creationId="{ABA22D50-A89B-DA8E-1480-E34528A7C1B2}"/>
          </ac:picMkLst>
        </pc:picChg>
      </pc:sldChg>
      <pc:sldChg chg="addSp delSp modSp add mod">
        <pc:chgData name="Yoel Kortick" userId="167978f5-7f40-4909-85d5-d4149554ad4e" providerId="ADAL" clId="{645E4424-A7F9-4063-A693-73C358909589}" dt="2024-01-22T05:31:42.561" v="6687" actId="33524"/>
        <pc:sldMkLst>
          <pc:docMk/>
          <pc:sldMk cId="3084011023" sldId="2234"/>
        </pc:sldMkLst>
        <pc:spChg chg="mod">
          <ac:chgData name="Yoel Kortick" userId="167978f5-7f40-4909-85d5-d4149554ad4e" providerId="ADAL" clId="{645E4424-A7F9-4063-A693-73C358909589}" dt="2024-01-22T05:31:42.561" v="6687" actId="33524"/>
          <ac:spMkLst>
            <pc:docMk/>
            <pc:sldMk cId="3084011023" sldId="2234"/>
            <ac:spMk id="4" creationId="{2490F34D-A7E2-4EA9-8B1A-78371A1F1CD1}"/>
          </ac:spMkLst>
        </pc:spChg>
        <pc:picChg chg="add del">
          <ac:chgData name="Yoel Kortick" userId="167978f5-7f40-4909-85d5-d4149554ad4e" providerId="ADAL" clId="{645E4424-A7F9-4063-A693-73C358909589}" dt="2024-01-22T05:30:07.172" v="6602" actId="22"/>
          <ac:picMkLst>
            <pc:docMk/>
            <pc:sldMk cId="3084011023" sldId="2234"/>
            <ac:picMk id="5" creationId="{10856AB2-F4EA-798E-EEF0-97407F2AC3CE}"/>
          </ac:picMkLst>
        </pc:picChg>
        <pc:picChg chg="add mod ord">
          <ac:chgData name="Yoel Kortick" userId="167978f5-7f40-4909-85d5-d4149554ad4e" providerId="ADAL" clId="{645E4424-A7F9-4063-A693-73C358909589}" dt="2024-01-22T05:30:49.920" v="6668" actId="208"/>
          <ac:picMkLst>
            <pc:docMk/>
            <pc:sldMk cId="3084011023" sldId="2234"/>
            <ac:picMk id="7" creationId="{8FE8832F-D719-C433-13BF-2E48CC830FCB}"/>
          </ac:picMkLst>
        </pc:picChg>
        <pc:picChg chg="del">
          <ac:chgData name="Yoel Kortick" userId="167978f5-7f40-4909-85d5-d4149554ad4e" providerId="ADAL" clId="{645E4424-A7F9-4063-A693-73C358909589}" dt="2024-01-22T05:30:05.119" v="6600" actId="478"/>
          <ac:picMkLst>
            <pc:docMk/>
            <pc:sldMk cId="3084011023" sldId="2234"/>
            <ac:picMk id="8" creationId="{B6180800-5BC0-6A3F-562B-94780C215ED8}"/>
          </ac:picMkLst>
        </pc:picChg>
      </pc:sldChg>
      <pc:sldChg chg="addSp delSp modSp add mod">
        <pc:chgData name="Yoel Kortick" userId="167978f5-7f40-4909-85d5-d4149554ad4e" providerId="ADAL" clId="{645E4424-A7F9-4063-A693-73C358909589}" dt="2024-01-22T05:31:24.653" v="6684" actId="1035"/>
        <pc:sldMkLst>
          <pc:docMk/>
          <pc:sldMk cId="2768941915" sldId="2235"/>
        </pc:sldMkLst>
        <pc:spChg chg="mod">
          <ac:chgData name="Yoel Kortick" userId="167978f5-7f40-4909-85d5-d4149554ad4e" providerId="ADAL" clId="{645E4424-A7F9-4063-A693-73C358909589}" dt="2024-01-22T05:31:24.653" v="6684" actId="1035"/>
          <ac:spMkLst>
            <pc:docMk/>
            <pc:sldMk cId="2768941915" sldId="2235"/>
            <ac:spMk id="10" creationId="{5F765CA4-703D-D824-668F-03BFF9E862D7}"/>
          </ac:spMkLst>
        </pc:spChg>
        <pc:picChg chg="add mod ord">
          <ac:chgData name="Yoel Kortick" userId="167978f5-7f40-4909-85d5-d4149554ad4e" providerId="ADAL" clId="{645E4424-A7F9-4063-A693-73C358909589}" dt="2024-01-22T05:31:16.593" v="6679" actId="167"/>
          <ac:picMkLst>
            <pc:docMk/>
            <pc:sldMk cId="2768941915" sldId="2235"/>
            <ac:picMk id="4" creationId="{3252715A-85EA-DF09-79F0-9BADFF52A671}"/>
          </ac:picMkLst>
        </pc:picChg>
        <pc:picChg chg="del">
          <ac:chgData name="Yoel Kortick" userId="167978f5-7f40-4909-85d5-d4149554ad4e" providerId="ADAL" clId="{645E4424-A7F9-4063-A693-73C358909589}" dt="2024-01-22T05:31:05.157" v="6669" actId="478"/>
          <ac:picMkLst>
            <pc:docMk/>
            <pc:sldMk cId="2768941915" sldId="2235"/>
            <ac:picMk id="9" creationId="{208C8D68-94CF-4863-24C9-80F468E2EF61}"/>
          </ac:picMkLst>
        </pc:picChg>
      </pc:sldChg>
      <pc:sldChg chg="addSp delSp modSp add mod">
        <pc:chgData name="Yoel Kortick" userId="167978f5-7f40-4909-85d5-d4149554ad4e" providerId="ADAL" clId="{645E4424-A7F9-4063-A693-73C358909589}" dt="2024-01-22T05:35:28.371" v="6816" actId="20577"/>
        <pc:sldMkLst>
          <pc:docMk/>
          <pc:sldMk cId="1992426134" sldId="2236"/>
        </pc:sldMkLst>
        <pc:spChg chg="mod">
          <ac:chgData name="Yoel Kortick" userId="167978f5-7f40-4909-85d5-d4149554ad4e" providerId="ADAL" clId="{645E4424-A7F9-4063-A693-73C358909589}" dt="2024-01-22T05:35:28.371" v="6816" actId="20577"/>
          <ac:spMkLst>
            <pc:docMk/>
            <pc:sldMk cId="1992426134" sldId="2236"/>
            <ac:spMk id="4" creationId="{2490F34D-A7E2-4EA9-8B1A-78371A1F1CD1}"/>
          </ac:spMkLst>
        </pc:spChg>
        <pc:spChg chg="mod">
          <ac:chgData name="Yoel Kortick" userId="167978f5-7f40-4909-85d5-d4149554ad4e" providerId="ADAL" clId="{645E4424-A7F9-4063-A693-73C358909589}" dt="2024-01-22T05:33:20.495" v="6764" actId="1038"/>
          <ac:spMkLst>
            <pc:docMk/>
            <pc:sldMk cId="1992426134" sldId="2236"/>
            <ac:spMk id="10" creationId="{8A9B43ED-5693-7584-C38F-124C919D5B8B}"/>
          </ac:spMkLst>
        </pc:spChg>
        <pc:picChg chg="add mod ord">
          <ac:chgData name="Yoel Kortick" userId="167978f5-7f40-4909-85d5-d4149554ad4e" providerId="ADAL" clId="{645E4424-A7F9-4063-A693-73C358909589}" dt="2024-01-22T05:33:22.969" v="6765" actId="208"/>
          <ac:picMkLst>
            <pc:docMk/>
            <pc:sldMk cId="1992426134" sldId="2236"/>
            <ac:picMk id="5" creationId="{62E9941C-EB84-1045-21D2-812026D44E5F}"/>
          </ac:picMkLst>
        </pc:picChg>
        <pc:picChg chg="del">
          <ac:chgData name="Yoel Kortick" userId="167978f5-7f40-4909-85d5-d4149554ad4e" providerId="ADAL" clId="{645E4424-A7F9-4063-A693-73C358909589}" dt="2024-01-22T05:33:09.588" v="6749" actId="478"/>
          <ac:picMkLst>
            <pc:docMk/>
            <pc:sldMk cId="1992426134" sldId="2236"/>
            <ac:picMk id="7" creationId="{8FE8832F-D719-C433-13BF-2E48CC830FCB}"/>
          </ac:picMkLst>
        </pc:picChg>
      </pc:sldChg>
      <pc:sldChg chg="addSp delSp modSp add mod">
        <pc:chgData name="Yoel Kortick" userId="167978f5-7f40-4909-85d5-d4149554ad4e" providerId="ADAL" clId="{645E4424-A7F9-4063-A693-73C358909589}" dt="2024-01-22T05:33:50.076" v="6773" actId="208"/>
        <pc:sldMkLst>
          <pc:docMk/>
          <pc:sldMk cId="2400040727" sldId="2237"/>
        </pc:sldMkLst>
        <pc:spChg chg="mod">
          <ac:chgData name="Yoel Kortick" userId="167978f5-7f40-4909-85d5-d4149554ad4e" providerId="ADAL" clId="{645E4424-A7F9-4063-A693-73C358909589}" dt="2024-01-22T05:33:48.257" v="6772" actId="14100"/>
          <ac:spMkLst>
            <pc:docMk/>
            <pc:sldMk cId="2400040727" sldId="2237"/>
            <ac:spMk id="10" creationId="{5F765CA4-703D-D824-668F-03BFF9E862D7}"/>
          </ac:spMkLst>
        </pc:spChg>
        <pc:picChg chg="del">
          <ac:chgData name="Yoel Kortick" userId="167978f5-7f40-4909-85d5-d4149554ad4e" providerId="ADAL" clId="{645E4424-A7F9-4063-A693-73C358909589}" dt="2024-01-22T05:33:35.812" v="6766" actId="478"/>
          <ac:picMkLst>
            <pc:docMk/>
            <pc:sldMk cId="2400040727" sldId="2237"/>
            <ac:picMk id="4" creationId="{3252715A-85EA-DF09-79F0-9BADFF52A671}"/>
          </ac:picMkLst>
        </pc:picChg>
        <pc:picChg chg="add mod ord">
          <ac:chgData name="Yoel Kortick" userId="167978f5-7f40-4909-85d5-d4149554ad4e" providerId="ADAL" clId="{645E4424-A7F9-4063-A693-73C358909589}" dt="2024-01-22T05:33:50.076" v="6773" actId="208"/>
          <ac:picMkLst>
            <pc:docMk/>
            <pc:sldMk cId="2400040727" sldId="2237"/>
            <ac:picMk id="5" creationId="{1DD1AF00-A674-791A-5AB7-3D4CA4099DE8}"/>
          </ac:picMkLst>
        </pc:picChg>
      </pc:sldChg>
      <pc:sldChg chg="addSp delSp modSp add mod">
        <pc:chgData name="Yoel Kortick" userId="167978f5-7f40-4909-85d5-d4149554ad4e" providerId="ADAL" clId="{645E4424-A7F9-4063-A693-73C358909589}" dt="2024-01-22T05:35:56.413" v="6832" actId="208"/>
        <pc:sldMkLst>
          <pc:docMk/>
          <pc:sldMk cId="1577787835" sldId="2238"/>
        </pc:sldMkLst>
        <pc:spChg chg="mod">
          <ac:chgData name="Yoel Kortick" userId="167978f5-7f40-4909-85d5-d4149554ad4e" providerId="ADAL" clId="{645E4424-A7F9-4063-A693-73C358909589}" dt="2024-01-22T05:35:20.120" v="6814" actId="20577"/>
          <ac:spMkLst>
            <pc:docMk/>
            <pc:sldMk cId="1577787835" sldId="2238"/>
            <ac:spMk id="4" creationId="{2490F34D-A7E2-4EA9-8B1A-78371A1F1CD1}"/>
          </ac:spMkLst>
        </pc:spChg>
        <pc:spChg chg="mod">
          <ac:chgData name="Yoel Kortick" userId="167978f5-7f40-4909-85d5-d4149554ad4e" providerId="ADAL" clId="{645E4424-A7F9-4063-A693-73C358909589}" dt="2024-01-22T05:35:52.906" v="6831" actId="14100"/>
          <ac:spMkLst>
            <pc:docMk/>
            <pc:sldMk cId="1577787835" sldId="2238"/>
            <ac:spMk id="10" creationId="{8A9B43ED-5693-7584-C38F-124C919D5B8B}"/>
          </ac:spMkLst>
        </pc:spChg>
        <pc:picChg chg="del">
          <ac:chgData name="Yoel Kortick" userId="167978f5-7f40-4909-85d5-d4149554ad4e" providerId="ADAL" clId="{645E4424-A7F9-4063-A693-73C358909589}" dt="2024-01-22T05:35:13.343" v="6804" actId="478"/>
          <ac:picMkLst>
            <pc:docMk/>
            <pc:sldMk cId="1577787835" sldId="2238"/>
            <ac:picMk id="5" creationId="{62E9941C-EB84-1045-21D2-812026D44E5F}"/>
          </ac:picMkLst>
        </pc:picChg>
        <pc:picChg chg="add mod ord">
          <ac:chgData name="Yoel Kortick" userId="167978f5-7f40-4909-85d5-d4149554ad4e" providerId="ADAL" clId="{645E4424-A7F9-4063-A693-73C358909589}" dt="2024-01-22T05:35:56.413" v="6832" actId="208"/>
          <ac:picMkLst>
            <pc:docMk/>
            <pc:sldMk cId="1577787835" sldId="2238"/>
            <ac:picMk id="6" creationId="{91CB3C99-2E86-AFF0-BDF9-717D4A55AE15}"/>
          </ac:picMkLst>
        </pc:picChg>
      </pc:sldChg>
      <pc:sldChg chg="addSp delSp modSp add mod">
        <pc:chgData name="Yoel Kortick" userId="167978f5-7f40-4909-85d5-d4149554ad4e" providerId="ADAL" clId="{645E4424-A7F9-4063-A693-73C358909589}" dt="2024-01-22T05:36:34.209" v="6844" actId="167"/>
        <pc:sldMkLst>
          <pc:docMk/>
          <pc:sldMk cId="1334384855" sldId="2239"/>
        </pc:sldMkLst>
        <pc:spChg chg="mod">
          <ac:chgData name="Yoel Kortick" userId="167978f5-7f40-4909-85d5-d4149554ad4e" providerId="ADAL" clId="{645E4424-A7F9-4063-A693-73C358909589}" dt="2024-01-22T05:36:32.078" v="6843" actId="1076"/>
          <ac:spMkLst>
            <pc:docMk/>
            <pc:sldMk cId="1334384855" sldId="2239"/>
            <ac:spMk id="10" creationId="{5F765CA4-703D-D824-668F-03BFF9E862D7}"/>
          </ac:spMkLst>
        </pc:spChg>
        <pc:picChg chg="add mod ord">
          <ac:chgData name="Yoel Kortick" userId="167978f5-7f40-4909-85d5-d4149554ad4e" providerId="ADAL" clId="{645E4424-A7F9-4063-A693-73C358909589}" dt="2024-01-22T05:36:34.209" v="6844" actId="167"/>
          <ac:picMkLst>
            <pc:docMk/>
            <pc:sldMk cId="1334384855" sldId="2239"/>
            <ac:picMk id="4" creationId="{12CCF52E-ED98-9BD2-58A6-EB913CACD2EC}"/>
          </ac:picMkLst>
        </pc:picChg>
        <pc:picChg chg="del">
          <ac:chgData name="Yoel Kortick" userId="167978f5-7f40-4909-85d5-d4149554ad4e" providerId="ADAL" clId="{645E4424-A7F9-4063-A693-73C358909589}" dt="2024-01-22T05:36:02.492" v="6833" actId="478"/>
          <ac:picMkLst>
            <pc:docMk/>
            <pc:sldMk cId="1334384855" sldId="2239"/>
            <ac:picMk id="5" creationId="{1DD1AF00-A674-791A-5AB7-3D4CA4099DE8}"/>
          </ac:picMkLst>
        </pc:picChg>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B57F8CD6-6211-4EF0-9956-BEC5B7021E76}"/>
    <pc:docChg chg="undo custSel addSld delSld modSld modMainMaster">
      <pc:chgData name="Yoel Kortick" userId="167978f5-7f40-4909-85d5-d4149554ad4e" providerId="ADAL" clId="{B57F8CD6-6211-4EF0-9956-BEC5B7021E76}" dt="2024-01-08T09:46:36.822" v="1020" actId="14100"/>
      <pc:docMkLst>
        <pc:docMk/>
      </pc:docMkLst>
      <pc:sldChg chg="modSp mod">
        <pc:chgData name="Yoel Kortick" userId="167978f5-7f40-4909-85d5-d4149554ad4e" providerId="ADAL" clId="{B57F8CD6-6211-4EF0-9956-BEC5B7021E76}" dt="2024-01-08T09:42:24.661" v="869" actId="20577"/>
        <pc:sldMkLst>
          <pc:docMk/>
          <pc:sldMk cId="3267142644" sldId="1724"/>
        </pc:sldMkLst>
        <pc:spChg chg="mod">
          <ac:chgData name="Yoel Kortick" userId="167978f5-7f40-4909-85d5-d4149554ad4e" providerId="ADAL" clId="{B57F8CD6-6211-4EF0-9956-BEC5B7021E76}" dt="2024-01-08T09:42:24.661" v="869" actId="20577"/>
          <ac:spMkLst>
            <pc:docMk/>
            <pc:sldMk cId="3267142644" sldId="1724"/>
            <ac:spMk id="63" creationId="{2818E309-CE24-45E0-8F37-EFD6121F7540}"/>
          </ac:spMkLst>
        </pc:spChg>
      </pc:sldChg>
      <pc:sldChg chg="modSp mod">
        <pc:chgData name="Yoel Kortick" userId="167978f5-7f40-4909-85d5-d4149554ad4e" providerId="ADAL" clId="{B57F8CD6-6211-4EF0-9956-BEC5B7021E76}" dt="2024-01-08T07:51:30.415" v="53"/>
        <pc:sldMkLst>
          <pc:docMk/>
          <pc:sldMk cId="1404067891" sldId="1782"/>
        </pc:sldMkLst>
        <pc:spChg chg="mod">
          <ac:chgData name="Yoel Kortick" userId="167978f5-7f40-4909-85d5-d4149554ad4e" providerId="ADAL" clId="{B57F8CD6-6211-4EF0-9956-BEC5B7021E76}" dt="2024-01-08T07:51:30.415" v="53"/>
          <ac:spMkLst>
            <pc:docMk/>
            <pc:sldMk cId="1404067891" sldId="1782"/>
            <ac:spMk id="4" creationId="{A02F1239-CFFA-4E95-8A0B-536CBE397E4E}"/>
          </ac:spMkLst>
        </pc:spChg>
      </pc:sldChg>
      <pc:sldChg chg="modSp">
        <pc:chgData name="Yoel Kortick" userId="167978f5-7f40-4909-85d5-d4149554ad4e" providerId="ADAL" clId="{B57F8CD6-6211-4EF0-9956-BEC5B7021E76}" dt="2024-01-08T07:50:34.500" v="41"/>
        <pc:sldMkLst>
          <pc:docMk/>
          <pc:sldMk cId="1078410933" sldId="1792"/>
        </pc:sldMkLst>
        <pc:spChg chg="mod">
          <ac:chgData name="Yoel Kortick" userId="167978f5-7f40-4909-85d5-d4149554ad4e" providerId="ADAL" clId="{B57F8CD6-6211-4EF0-9956-BEC5B7021E76}" dt="2024-01-08T07:50:34.500" v="41"/>
          <ac:spMkLst>
            <pc:docMk/>
            <pc:sldMk cId="1078410933" sldId="1792"/>
            <ac:spMk id="3" creationId="{440E2C51-CB70-4EE1-8E6B-DADCB74DEC44}"/>
          </ac:spMkLst>
        </pc:spChg>
      </pc:sldChg>
      <pc:sldChg chg="delSp modSp mod">
        <pc:chgData name="Yoel Kortick" userId="167978f5-7f40-4909-85d5-d4149554ad4e" providerId="ADAL" clId="{B57F8CD6-6211-4EF0-9956-BEC5B7021E76}" dt="2024-01-08T09:42:45.172" v="870" actId="255"/>
        <pc:sldMkLst>
          <pc:docMk/>
          <pc:sldMk cId="4132155335" sldId="1793"/>
        </pc:sldMkLst>
        <pc:spChg chg="mod">
          <ac:chgData name="Yoel Kortick" userId="167978f5-7f40-4909-85d5-d4149554ad4e" providerId="ADAL" clId="{B57F8CD6-6211-4EF0-9956-BEC5B7021E76}" dt="2024-01-08T07:50:34.500" v="41"/>
          <ac:spMkLst>
            <pc:docMk/>
            <pc:sldMk cId="4132155335" sldId="1793"/>
            <ac:spMk id="3" creationId="{4FC18B40-6547-41EC-8A0E-1C8F40E0A42F}"/>
          </ac:spMkLst>
        </pc:spChg>
        <pc:spChg chg="mod">
          <ac:chgData name="Yoel Kortick" userId="167978f5-7f40-4909-85d5-d4149554ad4e" providerId="ADAL" clId="{B57F8CD6-6211-4EF0-9956-BEC5B7021E76}" dt="2024-01-08T09:42:45.172" v="870" actId="255"/>
          <ac:spMkLst>
            <pc:docMk/>
            <pc:sldMk cId="4132155335" sldId="1793"/>
            <ac:spMk id="4" creationId="{2490F34D-A7E2-4EA9-8B1A-78371A1F1CD1}"/>
          </ac:spMkLst>
        </pc:spChg>
        <pc:spChg chg="del">
          <ac:chgData name="Yoel Kortick" userId="167978f5-7f40-4909-85d5-d4149554ad4e" providerId="ADAL" clId="{B57F8CD6-6211-4EF0-9956-BEC5B7021E76}" dt="2024-01-08T07:50:53.922" v="51" actId="478"/>
          <ac:spMkLst>
            <pc:docMk/>
            <pc:sldMk cId="4132155335" sldId="1793"/>
            <ac:spMk id="6" creationId="{6C626ADE-2BD7-F286-B8DF-1367C1CB0E92}"/>
          </ac:spMkLst>
        </pc:spChg>
        <pc:picChg chg="del">
          <ac:chgData name="Yoel Kortick" userId="167978f5-7f40-4909-85d5-d4149554ad4e" providerId="ADAL" clId="{B57F8CD6-6211-4EF0-9956-BEC5B7021E76}" dt="2024-01-08T07:50:53.922" v="51" actId="478"/>
          <ac:picMkLst>
            <pc:docMk/>
            <pc:sldMk cId="4132155335" sldId="1793"/>
            <ac:picMk id="5" creationId="{B46EF854-790F-7317-2FB3-82BE70F88A8F}"/>
          </ac:picMkLst>
        </pc:picChg>
      </pc:sldChg>
      <pc:sldChg chg="modSp del">
        <pc:chgData name="Yoel Kortick" userId="167978f5-7f40-4909-85d5-d4149554ad4e" providerId="ADAL" clId="{B57F8CD6-6211-4EF0-9956-BEC5B7021E76}" dt="2024-01-08T07:54:29.345" v="54" actId="47"/>
        <pc:sldMkLst>
          <pc:docMk/>
          <pc:sldMk cId="2370129783" sldId="1917"/>
        </pc:sldMkLst>
        <pc:spChg chg="mod">
          <ac:chgData name="Yoel Kortick" userId="167978f5-7f40-4909-85d5-d4149554ad4e" providerId="ADAL" clId="{B57F8CD6-6211-4EF0-9956-BEC5B7021E76}" dt="2024-01-08T07:50:34.500" v="41"/>
          <ac:spMkLst>
            <pc:docMk/>
            <pc:sldMk cId="2370129783" sldId="1917"/>
            <ac:spMk id="3" creationId="{4FC18B40-6547-41EC-8A0E-1C8F40E0A42F}"/>
          </ac:spMkLst>
        </pc:spChg>
      </pc:sldChg>
      <pc:sldChg chg="delSp modSp mod">
        <pc:chgData name="Yoel Kortick" userId="167978f5-7f40-4909-85d5-d4149554ad4e" providerId="ADAL" clId="{B57F8CD6-6211-4EF0-9956-BEC5B7021E76}" dt="2024-01-08T09:43:03.706" v="874" actId="255"/>
        <pc:sldMkLst>
          <pc:docMk/>
          <pc:sldMk cId="3828660448" sldId="1918"/>
        </pc:sldMkLst>
        <pc:spChg chg="mod">
          <ac:chgData name="Yoel Kortick" userId="167978f5-7f40-4909-85d5-d4149554ad4e" providerId="ADAL" clId="{B57F8CD6-6211-4EF0-9956-BEC5B7021E76}" dt="2024-01-08T08:20:21.075" v="77"/>
          <ac:spMkLst>
            <pc:docMk/>
            <pc:sldMk cId="3828660448" sldId="1918"/>
            <ac:spMk id="3" creationId="{4FC18B40-6547-41EC-8A0E-1C8F40E0A42F}"/>
          </ac:spMkLst>
        </pc:spChg>
        <pc:spChg chg="mod">
          <ac:chgData name="Yoel Kortick" userId="167978f5-7f40-4909-85d5-d4149554ad4e" providerId="ADAL" clId="{B57F8CD6-6211-4EF0-9956-BEC5B7021E76}" dt="2024-01-08T09:43:03.706" v="874" actId="255"/>
          <ac:spMkLst>
            <pc:docMk/>
            <pc:sldMk cId="3828660448" sldId="1918"/>
            <ac:spMk id="4" creationId="{2490F34D-A7E2-4EA9-8B1A-78371A1F1CD1}"/>
          </ac:spMkLst>
        </pc:spChg>
        <pc:spChg chg="del">
          <ac:chgData name="Yoel Kortick" userId="167978f5-7f40-4909-85d5-d4149554ad4e" providerId="ADAL" clId="{B57F8CD6-6211-4EF0-9956-BEC5B7021E76}" dt="2024-01-08T08:20:48.072" v="79" actId="478"/>
          <ac:spMkLst>
            <pc:docMk/>
            <pc:sldMk cId="3828660448" sldId="1918"/>
            <ac:spMk id="10" creationId="{6636D1CB-A192-D450-0379-FF4CB46B5330}"/>
          </ac:spMkLst>
        </pc:spChg>
        <pc:picChg chg="del">
          <ac:chgData name="Yoel Kortick" userId="167978f5-7f40-4909-85d5-d4149554ad4e" providerId="ADAL" clId="{B57F8CD6-6211-4EF0-9956-BEC5B7021E76}" dt="2024-01-08T08:20:47.010" v="78" actId="478"/>
          <ac:picMkLst>
            <pc:docMk/>
            <pc:sldMk cId="3828660448" sldId="1918"/>
            <ac:picMk id="9" creationId="{4021B22B-6917-22D2-9146-5AB9CF2F6470}"/>
          </ac:picMkLst>
        </pc:picChg>
      </pc:sldChg>
      <pc:sldChg chg="addSp delSp modSp mod">
        <pc:chgData name="Yoel Kortick" userId="167978f5-7f40-4909-85d5-d4149554ad4e" providerId="ADAL" clId="{B57F8CD6-6211-4EF0-9956-BEC5B7021E76}" dt="2024-01-08T09:45:26.371" v="938" actId="33524"/>
        <pc:sldMkLst>
          <pc:docMk/>
          <pc:sldMk cId="155175924" sldId="1922"/>
        </pc:sldMkLst>
        <pc:spChg chg="del mod">
          <ac:chgData name="Yoel Kortick" userId="167978f5-7f40-4909-85d5-d4149554ad4e" providerId="ADAL" clId="{B57F8CD6-6211-4EF0-9956-BEC5B7021E76}" dt="2024-01-08T09:31:27.533" v="481" actId="478"/>
          <ac:spMkLst>
            <pc:docMk/>
            <pc:sldMk cId="155175924" sldId="1922"/>
            <ac:spMk id="2" creationId="{34EB2799-162B-BD6E-42E2-C8FB42275F79}"/>
          </ac:spMkLst>
        </pc:spChg>
        <pc:spChg chg="mod">
          <ac:chgData name="Yoel Kortick" userId="167978f5-7f40-4909-85d5-d4149554ad4e" providerId="ADAL" clId="{B57F8CD6-6211-4EF0-9956-BEC5B7021E76}" dt="2024-01-08T09:24:08.478" v="394"/>
          <ac:spMkLst>
            <pc:docMk/>
            <pc:sldMk cId="155175924" sldId="1922"/>
            <ac:spMk id="3" creationId="{4FC18B40-6547-41EC-8A0E-1C8F40E0A42F}"/>
          </ac:spMkLst>
        </pc:spChg>
        <pc:spChg chg="add mod ord">
          <ac:chgData name="Yoel Kortick" userId="167978f5-7f40-4909-85d5-d4149554ad4e" providerId="ADAL" clId="{B57F8CD6-6211-4EF0-9956-BEC5B7021E76}" dt="2024-01-08T09:35:37.934" v="636" actId="313"/>
          <ac:spMkLst>
            <pc:docMk/>
            <pc:sldMk cId="155175924" sldId="1922"/>
            <ac:spMk id="6" creationId="{58F6F825-544C-358B-F14D-E6212317A7D8}"/>
          </ac:spMkLst>
        </pc:spChg>
        <pc:spChg chg="add mod">
          <ac:chgData name="Yoel Kortick" userId="167978f5-7f40-4909-85d5-d4149554ad4e" providerId="ADAL" clId="{B57F8CD6-6211-4EF0-9956-BEC5B7021E76}" dt="2024-01-08T09:35:43.087" v="642" actId="313"/>
          <ac:spMkLst>
            <pc:docMk/>
            <pc:sldMk cId="155175924" sldId="1922"/>
            <ac:spMk id="7" creationId="{4488515D-184C-6DD4-06E6-D69C101F9DCF}"/>
          </ac:spMkLst>
        </pc:spChg>
        <pc:spChg chg="mod">
          <ac:chgData name="Yoel Kortick" userId="167978f5-7f40-4909-85d5-d4149554ad4e" providerId="ADAL" clId="{B57F8CD6-6211-4EF0-9956-BEC5B7021E76}" dt="2024-01-08T09:45:26.371" v="938" actId="33524"/>
          <ac:spMkLst>
            <pc:docMk/>
            <pc:sldMk cId="155175924" sldId="1922"/>
            <ac:spMk id="10" creationId="{19E9D55E-0049-4072-9DC2-48193A586191}"/>
          </ac:spMkLst>
        </pc:spChg>
        <pc:picChg chg="add mod ord">
          <ac:chgData name="Yoel Kortick" userId="167978f5-7f40-4909-85d5-d4149554ad4e" providerId="ADAL" clId="{B57F8CD6-6211-4EF0-9956-BEC5B7021E76}" dt="2024-01-08T09:32:04.304" v="517" actId="167"/>
          <ac:picMkLst>
            <pc:docMk/>
            <pc:sldMk cId="155175924" sldId="1922"/>
            <ac:picMk id="4" creationId="{48A27DBB-C855-DFD5-7082-D1DD738B77C7}"/>
          </ac:picMkLst>
        </pc:picChg>
        <pc:picChg chg="del">
          <ac:chgData name="Yoel Kortick" userId="167978f5-7f40-4909-85d5-d4149554ad4e" providerId="ADAL" clId="{B57F8CD6-6211-4EF0-9956-BEC5B7021E76}" dt="2024-01-08T09:31:26.928" v="480" actId="478"/>
          <ac:picMkLst>
            <pc:docMk/>
            <pc:sldMk cId="155175924" sldId="1922"/>
            <ac:picMk id="5" creationId="{F1A371A5-9C26-8C57-9CDE-36EFADD2F637}"/>
          </ac:picMkLst>
        </pc:picChg>
        <pc:cxnChg chg="add">
          <ac:chgData name="Yoel Kortick" userId="167978f5-7f40-4909-85d5-d4149554ad4e" providerId="ADAL" clId="{B57F8CD6-6211-4EF0-9956-BEC5B7021E76}" dt="2024-01-08T09:32:31.224" v="527" actId="11529"/>
          <ac:cxnSpMkLst>
            <pc:docMk/>
            <pc:sldMk cId="155175924" sldId="1922"/>
            <ac:cxnSpMk id="9" creationId="{4AF61676-CBCB-E8CC-17FF-CAFCD90AF0F3}"/>
          </ac:cxnSpMkLst>
        </pc:cxnChg>
        <pc:cxnChg chg="add mod">
          <ac:chgData name="Yoel Kortick" userId="167978f5-7f40-4909-85d5-d4149554ad4e" providerId="ADAL" clId="{B57F8CD6-6211-4EF0-9956-BEC5B7021E76}" dt="2024-01-08T09:32:35.781" v="529" actId="14100"/>
          <ac:cxnSpMkLst>
            <pc:docMk/>
            <pc:sldMk cId="155175924" sldId="1922"/>
            <ac:cxnSpMk id="11" creationId="{BB5A6B1A-81C0-A3BE-29AE-941D866E58F5}"/>
          </ac:cxnSpMkLst>
        </pc:cxnChg>
      </pc:sldChg>
      <pc:sldChg chg="addSp delSp modSp mod">
        <pc:chgData name="Yoel Kortick" userId="167978f5-7f40-4909-85d5-d4149554ad4e" providerId="ADAL" clId="{B57F8CD6-6211-4EF0-9956-BEC5B7021E76}" dt="2024-01-08T09:45:45.544" v="955" actId="20577"/>
        <pc:sldMkLst>
          <pc:docMk/>
          <pc:sldMk cId="1969600818" sldId="1926"/>
        </pc:sldMkLst>
        <pc:spChg chg="mod">
          <ac:chgData name="Yoel Kortick" userId="167978f5-7f40-4909-85d5-d4149554ad4e" providerId="ADAL" clId="{B57F8CD6-6211-4EF0-9956-BEC5B7021E76}" dt="2024-01-08T09:24:08.478" v="394"/>
          <ac:spMkLst>
            <pc:docMk/>
            <pc:sldMk cId="1969600818" sldId="1926"/>
            <ac:spMk id="3" creationId="{4FC18B40-6547-41EC-8A0E-1C8F40E0A42F}"/>
          </ac:spMkLst>
        </pc:spChg>
        <pc:spChg chg="del">
          <ac:chgData name="Yoel Kortick" userId="167978f5-7f40-4909-85d5-d4149554ad4e" providerId="ADAL" clId="{B57F8CD6-6211-4EF0-9956-BEC5B7021E76}" dt="2024-01-08T09:35:21.835" v="623" actId="478"/>
          <ac:spMkLst>
            <pc:docMk/>
            <pc:sldMk cId="1969600818" sldId="1926"/>
            <ac:spMk id="8" creationId="{375A2D0F-B8C5-AC95-69BB-D7CE05010BDE}"/>
          </ac:spMkLst>
        </pc:spChg>
        <pc:spChg chg="mod">
          <ac:chgData name="Yoel Kortick" userId="167978f5-7f40-4909-85d5-d4149554ad4e" providerId="ADAL" clId="{B57F8CD6-6211-4EF0-9956-BEC5B7021E76}" dt="2024-01-08T09:35:19.299" v="622" actId="14100"/>
          <ac:spMkLst>
            <pc:docMk/>
            <pc:sldMk cId="1969600818" sldId="1926"/>
            <ac:spMk id="9" creationId="{8F29BE01-4E95-6027-5536-08841D536DE3}"/>
          </ac:spMkLst>
        </pc:spChg>
        <pc:spChg chg="mod">
          <ac:chgData name="Yoel Kortick" userId="167978f5-7f40-4909-85d5-d4149554ad4e" providerId="ADAL" clId="{B57F8CD6-6211-4EF0-9956-BEC5B7021E76}" dt="2024-01-08T09:45:45.544" v="955" actId="20577"/>
          <ac:spMkLst>
            <pc:docMk/>
            <pc:sldMk cId="1969600818" sldId="1926"/>
            <ac:spMk id="10" creationId="{19E9D55E-0049-4072-9DC2-48193A586191}"/>
          </ac:spMkLst>
        </pc:spChg>
        <pc:spChg chg="del">
          <ac:chgData name="Yoel Kortick" userId="167978f5-7f40-4909-85d5-d4149554ad4e" providerId="ADAL" clId="{B57F8CD6-6211-4EF0-9956-BEC5B7021E76}" dt="2024-01-08T09:35:23.203" v="624" actId="478"/>
          <ac:spMkLst>
            <pc:docMk/>
            <pc:sldMk cId="1969600818" sldId="1926"/>
            <ac:spMk id="11" creationId="{4EED4CC4-255B-4619-BC65-8C5F38B3930E}"/>
          </ac:spMkLst>
        </pc:spChg>
        <pc:picChg chg="add mod ord">
          <ac:chgData name="Yoel Kortick" userId="167978f5-7f40-4909-85d5-d4149554ad4e" providerId="ADAL" clId="{B57F8CD6-6211-4EF0-9956-BEC5B7021E76}" dt="2024-01-08T09:35:25.662" v="625" actId="208"/>
          <ac:picMkLst>
            <pc:docMk/>
            <pc:sldMk cId="1969600818" sldId="1926"/>
            <ac:picMk id="4" creationId="{8CA24EA3-EDF0-FAB4-A8EF-383E786E99C5}"/>
          </ac:picMkLst>
        </pc:picChg>
        <pc:picChg chg="del">
          <ac:chgData name="Yoel Kortick" userId="167978f5-7f40-4909-85d5-d4149554ad4e" providerId="ADAL" clId="{B57F8CD6-6211-4EF0-9956-BEC5B7021E76}" dt="2024-01-08T09:35:09.394" v="618" actId="478"/>
          <ac:picMkLst>
            <pc:docMk/>
            <pc:sldMk cId="1969600818" sldId="1926"/>
            <ac:picMk id="6" creationId="{B596A2F2-C7A6-E3C6-E50E-5538B11C89BE}"/>
          </ac:picMkLst>
        </pc:picChg>
      </pc:sldChg>
      <pc:sldChg chg="modSp">
        <pc:chgData name="Yoel Kortick" userId="167978f5-7f40-4909-85d5-d4149554ad4e" providerId="ADAL" clId="{B57F8CD6-6211-4EF0-9956-BEC5B7021E76}" dt="2024-01-08T08:20:21.075" v="77"/>
        <pc:sldMkLst>
          <pc:docMk/>
          <pc:sldMk cId="732818305" sldId="1935"/>
        </pc:sldMkLst>
        <pc:spChg chg="mod">
          <ac:chgData name="Yoel Kortick" userId="167978f5-7f40-4909-85d5-d4149554ad4e" providerId="ADAL" clId="{B57F8CD6-6211-4EF0-9956-BEC5B7021E76}" dt="2024-01-08T08:20:21.075" v="77"/>
          <ac:spMkLst>
            <pc:docMk/>
            <pc:sldMk cId="732818305" sldId="1935"/>
            <ac:spMk id="3" creationId="{440E2C51-CB70-4EE1-8E6B-DADCB74DEC44}"/>
          </ac:spMkLst>
        </pc:spChg>
      </pc:sldChg>
      <pc:sldChg chg="modSp">
        <pc:chgData name="Yoel Kortick" userId="167978f5-7f40-4909-85d5-d4149554ad4e" providerId="ADAL" clId="{B57F8CD6-6211-4EF0-9956-BEC5B7021E76}" dt="2024-01-08T09:24:08.478" v="394"/>
        <pc:sldMkLst>
          <pc:docMk/>
          <pc:sldMk cId="947444753" sldId="1936"/>
        </pc:sldMkLst>
        <pc:spChg chg="mod">
          <ac:chgData name="Yoel Kortick" userId="167978f5-7f40-4909-85d5-d4149554ad4e" providerId="ADAL" clId="{B57F8CD6-6211-4EF0-9956-BEC5B7021E76}" dt="2024-01-08T09:24:08.478" v="394"/>
          <ac:spMkLst>
            <pc:docMk/>
            <pc:sldMk cId="947444753" sldId="1936"/>
            <ac:spMk id="3" creationId="{440E2C51-CB70-4EE1-8E6B-DADCB74DEC44}"/>
          </ac:spMkLst>
        </pc:spChg>
      </pc:sldChg>
      <pc:sldChg chg="addSp delSp modSp mod">
        <pc:chgData name="Yoel Kortick" userId="167978f5-7f40-4909-85d5-d4149554ad4e" providerId="ADAL" clId="{B57F8CD6-6211-4EF0-9956-BEC5B7021E76}" dt="2024-01-08T09:46:36.822" v="1020" actId="14100"/>
        <pc:sldMkLst>
          <pc:docMk/>
          <pc:sldMk cId="4076534036" sldId="1939"/>
        </pc:sldMkLst>
        <pc:spChg chg="mod">
          <ac:chgData name="Yoel Kortick" userId="167978f5-7f40-4909-85d5-d4149554ad4e" providerId="ADAL" clId="{B57F8CD6-6211-4EF0-9956-BEC5B7021E76}" dt="2024-01-08T09:24:08.478" v="394"/>
          <ac:spMkLst>
            <pc:docMk/>
            <pc:sldMk cId="4076534036" sldId="1939"/>
            <ac:spMk id="3" creationId="{4FC18B40-6547-41EC-8A0E-1C8F40E0A42F}"/>
          </ac:spMkLst>
        </pc:spChg>
        <pc:spChg chg="add">
          <ac:chgData name="Yoel Kortick" userId="167978f5-7f40-4909-85d5-d4149554ad4e" providerId="ADAL" clId="{B57F8CD6-6211-4EF0-9956-BEC5B7021E76}" dt="2024-01-08T09:36:39.102" v="704" actId="11529"/>
          <ac:spMkLst>
            <pc:docMk/>
            <pc:sldMk cId="4076534036" sldId="1939"/>
            <ac:spMk id="6" creationId="{7B7CC463-9130-23D1-E0A9-11E19F465AFB}"/>
          </ac:spMkLst>
        </pc:spChg>
        <pc:spChg chg="add mod">
          <ac:chgData name="Yoel Kortick" userId="167978f5-7f40-4909-85d5-d4149554ad4e" providerId="ADAL" clId="{B57F8CD6-6211-4EF0-9956-BEC5B7021E76}" dt="2024-01-08T09:36:46.579" v="718" actId="1036"/>
          <ac:spMkLst>
            <pc:docMk/>
            <pc:sldMk cId="4076534036" sldId="1939"/>
            <ac:spMk id="7" creationId="{1FBCC7C0-2667-5ACE-FC82-AF9F2B81AD77}"/>
          </ac:spMkLst>
        </pc:spChg>
        <pc:spChg chg="add mod">
          <ac:chgData name="Yoel Kortick" userId="167978f5-7f40-4909-85d5-d4149554ad4e" providerId="ADAL" clId="{B57F8CD6-6211-4EF0-9956-BEC5B7021E76}" dt="2024-01-08T09:46:18.257" v="1016" actId="208"/>
          <ac:spMkLst>
            <pc:docMk/>
            <pc:sldMk cId="4076534036" sldId="1939"/>
            <ac:spMk id="8" creationId="{1D2C553E-115C-F5A1-4AA9-AA5BAA546822}"/>
          </ac:spMkLst>
        </pc:spChg>
        <pc:spChg chg="mod">
          <ac:chgData name="Yoel Kortick" userId="167978f5-7f40-4909-85d5-d4149554ad4e" providerId="ADAL" clId="{B57F8CD6-6211-4EF0-9956-BEC5B7021E76}" dt="2024-01-08T09:36:09.540" v="699" actId="14100"/>
          <ac:spMkLst>
            <pc:docMk/>
            <pc:sldMk cId="4076534036" sldId="1939"/>
            <ac:spMk id="10" creationId="{19E9D55E-0049-4072-9DC2-48193A586191}"/>
          </ac:spMkLst>
        </pc:spChg>
        <pc:picChg chg="del">
          <ac:chgData name="Yoel Kortick" userId="167978f5-7f40-4909-85d5-d4149554ad4e" providerId="ADAL" clId="{B57F8CD6-6211-4EF0-9956-BEC5B7021E76}" dt="2024-01-08T09:36:10.752" v="700" actId="478"/>
          <ac:picMkLst>
            <pc:docMk/>
            <pc:sldMk cId="4076534036" sldId="1939"/>
            <ac:picMk id="4" creationId="{F939997C-7D2F-B801-7230-318442B3A937}"/>
          </ac:picMkLst>
        </pc:picChg>
        <pc:picChg chg="add mod">
          <ac:chgData name="Yoel Kortick" userId="167978f5-7f40-4909-85d5-d4149554ad4e" providerId="ADAL" clId="{B57F8CD6-6211-4EF0-9956-BEC5B7021E76}" dt="2024-01-08T09:36:32.210" v="703" actId="208"/>
          <ac:picMkLst>
            <pc:docMk/>
            <pc:sldMk cId="4076534036" sldId="1939"/>
            <ac:picMk id="5" creationId="{9E2DF330-7BB5-B37C-C927-AFDB114FDAEC}"/>
          </ac:picMkLst>
        </pc:picChg>
        <pc:cxnChg chg="add mod">
          <ac:chgData name="Yoel Kortick" userId="167978f5-7f40-4909-85d5-d4149554ad4e" providerId="ADAL" clId="{B57F8CD6-6211-4EF0-9956-BEC5B7021E76}" dt="2024-01-08T09:46:28.243" v="1018"/>
          <ac:cxnSpMkLst>
            <pc:docMk/>
            <pc:sldMk cId="4076534036" sldId="1939"/>
            <ac:cxnSpMk id="11" creationId="{92F2CEFE-FC2B-DB20-E002-F69550D3B212}"/>
          </ac:cxnSpMkLst>
        </pc:cxnChg>
        <pc:cxnChg chg="add mod">
          <ac:chgData name="Yoel Kortick" userId="167978f5-7f40-4909-85d5-d4149554ad4e" providerId="ADAL" clId="{B57F8CD6-6211-4EF0-9956-BEC5B7021E76}" dt="2024-01-08T09:46:36.822" v="1020" actId="14100"/>
          <ac:cxnSpMkLst>
            <pc:docMk/>
            <pc:sldMk cId="4076534036" sldId="1939"/>
            <ac:cxnSpMk id="13" creationId="{0708AA50-A135-7DF7-A099-A6B6246452CD}"/>
          </ac:cxnSpMkLst>
        </pc:cxnChg>
      </pc:sldChg>
      <pc:sldChg chg="addSp delSp modSp mod">
        <pc:chgData name="Yoel Kortick" userId="167978f5-7f40-4909-85d5-d4149554ad4e" providerId="ADAL" clId="{B57F8CD6-6211-4EF0-9956-BEC5B7021E76}" dt="2024-01-08T09:42:04.356" v="867" actId="11529"/>
        <pc:sldMkLst>
          <pc:docMk/>
          <pc:sldMk cId="659316361" sldId="1976"/>
        </pc:sldMkLst>
        <pc:spChg chg="mod">
          <ac:chgData name="Yoel Kortick" userId="167978f5-7f40-4909-85d5-d4149554ad4e" providerId="ADAL" clId="{B57F8CD6-6211-4EF0-9956-BEC5B7021E76}" dt="2024-01-08T09:24:08.478" v="394"/>
          <ac:spMkLst>
            <pc:docMk/>
            <pc:sldMk cId="659316361" sldId="1976"/>
            <ac:spMk id="3" creationId="{4FC18B40-6547-41EC-8A0E-1C8F40E0A42F}"/>
          </ac:spMkLst>
        </pc:spChg>
        <pc:spChg chg="del">
          <ac:chgData name="Yoel Kortick" userId="167978f5-7f40-4909-85d5-d4149554ad4e" providerId="ADAL" clId="{B57F8CD6-6211-4EF0-9956-BEC5B7021E76}" dt="2024-01-08T09:42:00.149" v="866" actId="478"/>
          <ac:spMkLst>
            <pc:docMk/>
            <pc:sldMk cId="659316361" sldId="1976"/>
            <ac:spMk id="5" creationId="{3DD46861-DF7A-2403-0037-920041155781}"/>
          </ac:spMkLst>
        </pc:spChg>
        <pc:spChg chg="del">
          <ac:chgData name="Yoel Kortick" userId="167978f5-7f40-4909-85d5-d4149554ad4e" providerId="ADAL" clId="{B57F8CD6-6211-4EF0-9956-BEC5B7021E76}" dt="2024-01-08T09:41:57.475" v="865" actId="478"/>
          <ac:spMkLst>
            <pc:docMk/>
            <pc:sldMk cId="659316361" sldId="1976"/>
            <ac:spMk id="7" creationId="{3FBD1505-52D3-1582-8A8D-2CDCE0840E90}"/>
          </ac:spMkLst>
        </pc:spChg>
        <pc:spChg chg="mod">
          <ac:chgData name="Yoel Kortick" userId="167978f5-7f40-4909-85d5-d4149554ad4e" providerId="ADAL" clId="{B57F8CD6-6211-4EF0-9956-BEC5B7021E76}" dt="2024-01-08T09:41:43.664" v="858" actId="20577"/>
          <ac:spMkLst>
            <pc:docMk/>
            <pc:sldMk cId="659316361" sldId="1976"/>
            <ac:spMk id="16" creationId="{B2EAFB0F-283B-6DD5-8EF5-A3939B56B78E}"/>
          </ac:spMkLst>
        </pc:spChg>
        <pc:picChg chg="add mod ord">
          <ac:chgData name="Yoel Kortick" userId="167978f5-7f40-4909-85d5-d4149554ad4e" providerId="ADAL" clId="{B57F8CD6-6211-4EF0-9956-BEC5B7021E76}" dt="2024-01-08T09:41:54.326" v="864" actId="167"/>
          <ac:picMkLst>
            <pc:docMk/>
            <pc:sldMk cId="659316361" sldId="1976"/>
            <ac:picMk id="4" creationId="{E12A5619-92AF-144C-9EF4-FFC5F38FD4F9}"/>
          </ac:picMkLst>
        </pc:picChg>
        <pc:picChg chg="del">
          <ac:chgData name="Yoel Kortick" userId="167978f5-7f40-4909-85d5-d4149554ad4e" providerId="ADAL" clId="{B57F8CD6-6211-4EF0-9956-BEC5B7021E76}" dt="2024-01-08T09:41:45.300" v="859" actId="478"/>
          <ac:picMkLst>
            <pc:docMk/>
            <pc:sldMk cId="659316361" sldId="1976"/>
            <ac:picMk id="6" creationId="{26476C19-A02D-A0A6-B9F7-7D77F74ACE9C}"/>
          </ac:picMkLst>
        </pc:picChg>
        <pc:cxnChg chg="add">
          <ac:chgData name="Yoel Kortick" userId="167978f5-7f40-4909-85d5-d4149554ad4e" providerId="ADAL" clId="{B57F8CD6-6211-4EF0-9956-BEC5B7021E76}" dt="2024-01-08T09:42:04.356" v="867" actId="11529"/>
          <ac:cxnSpMkLst>
            <pc:docMk/>
            <pc:sldMk cId="659316361" sldId="1976"/>
            <ac:cxnSpMk id="9" creationId="{98655886-9D8A-86F7-6247-9344D19A8036}"/>
          </ac:cxnSpMkLst>
        </pc:cxnChg>
      </pc:sldChg>
      <pc:sldChg chg="del">
        <pc:chgData name="Yoel Kortick" userId="167978f5-7f40-4909-85d5-d4149554ad4e" providerId="ADAL" clId="{B57F8CD6-6211-4EF0-9956-BEC5B7021E76}" dt="2024-01-08T09:42:16.303" v="868" actId="47"/>
        <pc:sldMkLst>
          <pc:docMk/>
          <pc:sldMk cId="529348470" sldId="1995"/>
        </pc:sldMkLst>
      </pc:sldChg>
      <pc:sldChg chg="del">
        <pc:chgData name="Yoel Kortick" userId="167978f5-7f40-4909-85d5-d4149554ad4e" providerId="ADAL" clId="{B57F8CD6-6211-4EF0-9956-BEC5B7021E76}" dt="2024-01-08T09:42:16.303" v="868" actId="47"/>
        <pc:sldMkLst>
          <pc:docMk/>
          <pc:sldMk cId="2945707853" sldId="1996"/>
        </pc:sldMkLst>
      </pc:sldChg>
      <pc:sldChg chg="modSp mod">
        <pc:chgData name="Yoel Kortick" userId="167978f5-7f40-4909-85d5-d4149554ad4e" providerId="ADAL" clId="{B57F8CD6-6211-4EF0-9956-BEC5B7021E76}" dt="2024-01-08T09:42:51.285" v="871" actId="255"/>
        <pc:sldMkLst>
          <pc:docMk/>
          <pc:sldMk cId="1269053929" sldId="1997"/>
        </pc:sldMkLst>
        <pc:spChg chg="mod">
          <ac:chgData name="Yoel Kortick" userId="167978f5-7f40-4909-85d5-d4149554ad4e" providerId="ADAL" clId="{B57F8CD6-6211-4EF0-9956-BEC5B7021E76}" dt="2024-01-08T09:42:51.285" v="871" actId="255"/>
          <ac:spMkLst>
            <pc:docMk/>
            <pc:sldMk cId="1269053929" sldId="1997"/>
            <ac:spMk id="4" creationId="{2490F34D-A7E2-4EA9-8B1A-78371A1F1CD1}"/>
          </ac:spMkLst>
        </pc:spChg>
      </pc:sldChg>
      <pc:sldChg chg="addSp delSp modSp mod">
        <pc:chgData name="Yoel Kortick" userId="167978f5-7f40-4909-85d5-d4149554ad4e" providerId="ADAL" clId="{B57F8CD6-6211-4EF0-9956-BEC5B7021E76}" dt="2024-01-08T09:43:37.279" v="883" actId="1035"/>
        <pc:sldMkLst>
          <pc:docMk/>
          <pc:sldMk cId="1356658148" sldId="1999"/>
        </pc:sldMkLst>
        <pc:spChg chg="del">
          <ac:chgData name="Yoel Kortick" userId="167978f5-7f40-4909-85d5-d4149554ad4e" providerId="ADAL" clId="{B57F8CD6-6211-4EF0-9956-BEC5B7021E76}" dt="2024-01-08T08:21:11.499" v="83" actId="478"/>
          <ac:spMkLst>
            <pc:docMk/>
            <pc:sldMk cId="1356658148" sldId="1999"/>
            <ac:spMk id="2" creationId="{3D4AF8BD-1442-4618-6610-06F5B8E44175}"/>
          </ac:spMkLst>
        </pc:spChg>
        <pc:spChg chg="mod">
          <ac:chgData name="Yoel Kortick" userId="167978f5-7f40-4909-85d5-d4149554ad4e" providerId="ADAL" clId="{B57F8CD6-6211-4EF0-9956-BEC5B7021E76}" dt="2024-01-08T08:20:21.075" v="77"/>
          <ac:spMkLst>
            <pc:docMk/>
            <pc:sldMk cId="1356658148" sldId="1999"/>
            <ac:spMk id="3" creationId="{4FC18B40-6547-41EC-8A0E-1C8F40E0A42F}"/>
          </ac:spMkLst>
        </pc:spChg>
        <pc:spChg chg="mod">
          <ac:chgData name="Yoel Kortick" userId="167978f5-7f40-4909-85d5-d4149554ad4e" providerId="ADAL" clId="{B57F8CD6-6211-4EF0-9956-BEC5B7021E76}" dt="2024-01-08T09:43:15.480" v="877" actId="255"/>
          <ac:spMkLst>
            <pc:docMk/>
            <pc:sldMk cId="1356658148" sldId="1999"/>
            <ac:spMk id="4" creationId="{2490F34D-A7E2-4EA9-8B1A-78371A1F1CD1}"/>
          </ac:spMkLst>
        </pc:spChg>
        <pc:spChg chg="del">
          <ac:chgData name="Yoel Kortick" userId="167978f5-7f40-4909-85d5-d4149554ad4e" providerId="ADAL" clId="{B57F8CD6-6211-4EF0-9956-BEC5B7021E76}" dt="2024-01-08T08:21:13.495" v="85" actId="478"/>
          <ac:spMkLst>
            <pc:docMk/>
            <pc:sldMk cId="1356658148" sldId="1999"/>
            <ac:spMk id="7" creationId="{3593285D-90C0-0E29-FD44-164100EDE382}"/>
          </ac:spMkLst>
        </pc:spChg>
        <pc:spChg chg="add mod">
          <ac:chgData name="Yoel Kortick" userId="167978f5-7f40-4909-85d5-d4149554ad4e" providerId="ADAL" clId="{B57F8CD6-6211-4EF0-9956-BEC5B7021E76}" dt="2024-01-08T09:43:27.745" v="880" actId="1036"/>
          <ac:spMkLst>
            <pc:docMk/>
            <pc:sldMk cId="1356658148" sldId="1999"/>
            <ac:spMk id="9" creationId="{EBF5E1DD-EDF7-373B-8647-C4B58A842E00}"/>
          </ac:spMkLst>
        </pc:spChg>
        <pc:spChg chg="add mod">
          <ac:chgData name="Yoel Kortick" userId="167978f5-7f40-4909-85d5-d4149554ad4e" providerId="ADAL" clId="{B57F8CD6-6211-4EF0-9956-BEC5B7021E76}" dt="2024-01-08T09:43:34.565" v="882" actId="1035"/>
          <ac:spMkLst>
            <pc:docMk/>
            <pc:sldMk cId="1356658148" sldId="1999"/>
            <ac:spMk id="12" creationId="{245757A5-9CEB-091E-29BC-1A16FEFD6F78}"/>
          </ac:spMkLst>
        </pc:spChg>
        <pc:picChg chg="add del mod">
          <ac:chgData name="Yoel Kortick" userId="167978f5-7f40-4909-85d5-d4149554ad4e" providerId="ADAL" clId="{B57F8CD6-6211-4EF0-9956-BEC5B7021E76}" dt="2024-01-08T08:34:24.977" v="100" actId="478"/>
          <ac:picMkLst>
            <pc:docMk/>
            <pc:sldMk cId="1356658148" sldId="1999"/>
            <ac:picMk id="6" creationId="{7AAF9FDC-866E-B631-1F51-C42091AEB070}"/>
          </ac:picMkLst>
        </pc:picChg>
        <pc:picChg chg="del">
          <ac:chgData name="Yoel Kortick" userId="167978f5-7f40-4909-85d5-d4149554ad4e" providerId="ADAL" clId="{B57F8CD6-6211-4EF0-9956-BEC5B7021E76}" dt="2024-01-08T08:21:10.479" v="82" actId="478"/>
          <ac:picMkLst>
            <pc:docMk/>
            <pc:sldMk cId="1356658148" sldId="1999"/>
            <ac:picMk id="8" creationId="{3DD86C47-737D-712E-7923-8A5EE0DA2E79}"/>
          </ac:picMkLst>
        </pc:picChg>
        <pc:picChg chg="add mod ord">
          <ac:chgData name="Yoel Kortick" userId="167978f5-7f40-4909-85d5-d4149554ad4e" providerId="ADAL" clId="{B57F8CD6-6211-4EF0-9956-BEC5B7021E76}" dt="2024-01-08T09:43:27.745" v="880" actId="1036"/>
          <ac:picMkLst>
            <pc:docMk/>
            <pc:sldMk cId="1356658148" sldId="1999"/>
            <ac:picMk id="15" creationId="{2DE7F9F8-2852-647A-F06E-BCCDAC8330D1}"/>
          </ac:picMkLst>
        </pc:picChg>
        <pc:cxnChg chg="del">
          <ac:chgData name="Yoel Kortick" userId="167978f5-7f40-4909-85d5-d4149554ad4e" providerId="ADAL" clId="{B57F8CD6-6211-4EF0-9956-BEC5B7021E76}" dt="2024-01-08T08:21:12.397" v="84" actId="478"/>
          <ac:cxnSpMkLst>
            <pc:docMk/>
            <pc:sldMk cId="1356658148" sldId="1999"/>
            <ac:cxnSpMk id="10" creationId="{6866F0E2-E8C0-6573-00E9-492E95CA73DB}"/>
          </ac:cxnSpMkLst>
        </pc:cxnChg>
        <pc:cxnChg chg="add mod">
          <ac:chgData name="Yoel Kortick" userId="167978f5-7f40-4909-85d5-d4149554ad4e" providerId="ADAL" clId="{B57F8CD6-6211-4EF0-9956-BEC5B7021E76}" dt="2024-01-08T09:43:27.745" v="880" actId="1036"/>
          <ac:cxnSpMkLst>
            <pc:docMk/>
            <pc:sldMk cId="1356658148" sldId="1999"/>
            <ac:cxnSpMk id="11" creationId="{EC23AF05-B849-0315-ED8D-621B07058871}"/>
          </ac:cxnSpMkLst>
        </pc:cxnChg>
        <pc:cxnChg chg="add mod">
          <ac:chgData name="Yoel Kortick" userId="167978f5-7f40-4909-85d5-d4149554ad4e" providerId="ADAL" clId="{B57F8CD6-6211-4EF0-9956-BEC5B7021E76}" dt="2024-01-08T09:43:37.279" v="883" actId="1035"/>
          <ac:cxnSpMkLst>
            <pc:docMk/>
            <pc:sldMk cId="1356658148" sldId="1999"/>
            <ac:cxnSpMk id="13" creationId="{85A9950D-3FEF-BC54-6399-CDCED7D07923}"/>
          </ac:cxnSpMkLst>
        </pc:cxnChg>
        <pc:cxnChg chg="add mod">
          <ac:chgData name="Yoel Kortick" userId="167978f5-7f40-4909-85d5-d4149554ad4e" providerId="ADAL" clId="{B57F8CD6-6211-4EF0-9956-BEC5B7021E76}" dt="2024-01-08T09:43:27.745" v="880" actId="1036"/>
          <ac:cxnSpMkLst>
            <pc:docMk/>
            <pc:sldMk cId="1356658148" sldId="1999"/>
            <ac:cxnSpMk id="17" creationId="{998ADFB2-1AF5-D17D-2BDD-2AD219CBA068}"/>
          </ac:cxnSpMkLst>
        </pc:cxnChg>
      </pc:sldChg>
      <pc:sldChg chg="addSp delSp modSp mod">
        <pc:chgData name="Yoel Kortick" userId="167978f5-7f40-4909-85d5-d4149554ad4e" providerId="ADAL" clId="{B57F8CD6-6211-4EF0-9956-BEC5B7021E76}" dt="2024-01-08T08:47:11.436" v="176" actId="208"/>
        <pc:sldMkLst>
          <pc:docMk/>
          <pc:sldMk cId="654802575" sldId="2000"/>
        </pc:sldMkLst>
        <pc:spChg chg="mod">
          <ac:chgData name="Yoel Kortick" userId="167978f5-7f40-4909-85d5-d4149554ad4e" providerId="ADAL" clId="{B57F8CD6-6211-4EF0-9956-BEC5B7021E76}" dt="2024-01-08T08:20:21.075" v="77"/>
          <ac:spMkLst>
            <pc:docMk/>
            <pc:sldMk cId="654802575" sldId="2000"/>
            <ac:spMk id="3" creationId="{4FC18B40-6547-41EC-8A0E-1C8F40E0A42F}"/>
          </ac:spMkLst>
        </pc:spChg>
        <pc:spChg chg="mod">
          <ac:chgData name="Yoel Kortick" userId="167978f5-7f40-4909-85d5-d4149554ad4e" providerId="ADAL" clId="{B57F8CD6-6211-4EF0-9956-BEC5B7021E76}" dt="2024-01-08T08:46:27.615" v="170"/>
          <ac:spMkLst>
            <pc:docMk/>
            <pc:sldMk cId="654802575" sldId="2000"/>
            <ac:spMk id="4" creationId="{2490F34D-A7E2-4EA9-8B1A-78371A1F1CD1}"/>
          </ac:spMkLst>
        </pc:spChg>
        <pc:spChg chg="add">
          <ac:chgData name="Yoel Kortick" userId="167978f5-7f40-4909-85d5-d4149554ad4e" providerId="ADAL" clId="{B57F8CD6-6211-4EF0-9956-BEC5B7021E76}" dt="2024-01-08T08:47:08.948" v="175" actId="11529"/>
          <ac:spMkLst>
            <pc:docMk/>
            <pc:sldMk cId="654802575" sldId="2000"/>
            <ac:spMk id="6" creationId="{FF813B74-CFBC-A338-D630-7579DA151CD1}"/>
          </ac:spMkLst>
        </pc:spChg>
        <pc:picChg chg="add mod ord">
          <ac:chgData name="Yoel Kortick" userId="167978f5-7f40-4909-85d5-d4149554ad4e" providerId="ADAL" clId="{B57F8CD6-6211-4EF0-9956-BEC5B7021E76}" dt="2024-01-08T08:47:11.436" v="176" actId="208"/>
          <ac:picMkLst>
            <pc:docMk/>
            <pc:sldMk cId="654802575" sldId="2000"/>
            <ac:picMk id="5" creationId="{3E311C31-BE17-BB8E-4F3C-D9C7C276E6D9}"/>
          </ac:picMkLst>
        </pc:picChg>
        <pc:picChg chg="del">
          <ac:chgData name="Yoel Kortick" userId="167978f5-7f40-4909-85d5-d4149554ad4e" providerId="ADAL" clId="{B57F8CD6-6211-4EF0-9956-BEC5B7021E76}" dt="2024-01-08T08:46:55.488" v="171" actId="478"/>
          <ac:picMkLst>
            <pc:docMk/>
            <pc:sldMk cId="654802575" sldId="2000"/>
            <ac:picMk id="10" creationId="{382E7F03-CF31-CE55-E520-145409A8D727}"/>
          </ac:picMkLst>
        </pc:picChg>
        <pc:cxnChg chg="mod">
          <ac:chgData name="Yoel Kortick" userId="167978f5-7f40-4909-85d5-d4149554ad4e" providerId="ADAL" clId="{B57F8CD6-6211-4EF0-9956-BEC5B7021E76}" dt="2024-01-08T08:46:59.730" v="173" actId="1076"/>
          <ac:cxnSpMkLst>
            <pc:docMk/>
            <pc:sldMk cId="654802575" sldId="2000"/>
            <ac:cxnSpMk id="13" creationId="{0C3B1D19-4A57-D71B-E563-4D8626F045AC}"/>
          </ac:cxnSpMkLst>
        </pc:cxnChg>
      </pc:sldChg>
      <pc:sldChg chg="addSp delSp modSp mod">
        <pc:chgData name="Yoel Kortick" userId="167978f5-7f40-4909-85d5-d4149554ad4e" providerId="ADAL" clId="{B57F8CD6-6211-4EF0-9956-BEC5B7021E76}" dt="2024-01-08T09:21:59.220" v="382" actId="14100"/>
        <pc:sldMkLst>
          <pc:docMk/>
          <pc:sldMk cId="946172633" sldId="2001"/>
        </pc:sldMkLst>
        <pc:spChg chg="mod">
          <ac:chgData name="Yoel Kortick" userId="167978f5-7f40-4909-85d5-d4149554ad4e" providerId="ADAL" clId="{B57F8CD6-6211-4EF0-9956-BEC5B7021E76}" dt="2024-01-08T08:20:21.075" v="77"/>
          <ac:spMkLst>
            <pc:docMk/>
            <pc:sldMk cId="946172633" sldId="2001"/>
            <ac:spMk id="3" creationId="{4FC18B40-6547-41EC-8A0E-1C8F40E0A42F}"/>
          </ac:spMkLst>
        </pc:spChg>
        <pc:spChg chg="mod">
          <ac:chgData name="Yoel Kortick" userId="167978f5-7f40-4909-85d5-d4149554ad4e" providerId="ADAL" clId="{B57F8CD6-6211-4EF0-9956-BEC5B7021E76}" dt="2024-01-08T09:16:47.741" v="339" actId="27636"/>
          <ac:spMkLst>
            <pc:docMk/>
            <pc:sldMk cId="946172633" sldId="2001"/>
            <ac:spMk id="4" creationId="{2490F34D-A7E2-4EA9-8B1A-78371A1F1CD1}"/>
          </ac:spMkLst>
        </pc:spChg>
        <pc:spChg chg="add mod">
          <ac:chgData name="Yoel Kortick" userId="167978f5-7f40-4909-85d5-d4149554ad4e" providerId="ADAL" clId="{B57F8CD6-6211-4EF0-9956-BEC5B7021E76}" dt="2024-01-08T09:21:45.893" v="376" actId="1035"/>
          <ac:spMkLst>
            <pc:docMk/>
            <pc:sldMk cId="946172633" sldId="2001"/>
            <ac:spMk id="6" creationId="{94C35FEA-7AE6-61A6-B870-641015F211EE}"/>
          </ac:spMkLst>
        </pc:spChg>
        <pc:spChg chg="del mod">
          <ac:chgData name="Yoel Kortick" userId="167978f5-7f40-4909-85d5-d4149554ad4e" providerId="ADAL" clId="{B57F8CD6-6211-4EF0-9956-BEC5B7021E76}" dt="2024-01-08T09:16:50.966" v="341" actId="478"/>
          <ac:spMkLst>
            <pc:docMk/>
            <pc:sldMk cId="946172633" sldId="2001"/>
            <ac:spMk id="7" creationId="{6796FFAF-880B-A727-52DA-5F9FA791BF06}"/>
          </ac:spMkLst>
        </pc:spChg>
        <pc:spChg chg="add mod">
          <ac:chgData name="Yoel Kortick" userId="167978f5-7f40-4909-85d5-d4149554ad4e" providerId="ADAL" clId="{B57F8CD6-6211-4EF0-9956-BEC5B7021E76}" dt="2024-01-08T09:18:54.429" v="356" actId="1076"/>
          <ac:spMkLst>
            <pc:docMk/>
            <pc:sldMk cId="946172633" sldId="2001"/>
            <ac:spMk id="16" creationId="{3EA3FB0A-DEB0-50BE-BF86-E3B94D144965}"/>
          </ac:spMkLst>
        </pc:spChg>
        <pc:spChg chg="add mod">
          <ac:chgData name="Yoel Kortick" userId="167978f5-7f40-4909-85d5-d4149554ad4e" providerId="ADAL" clId="{B57F8CD6-6211-4EF0-9956-BEC5B7021E76}" dt="2024-01-08T09:18:54.429" v="356" actId="1076"/>
          <ac:spMkLst>
            <pc:docMk/>
            <pc:sldMk cId="946172633" sldId="2001"/>
            <ac:spMk id="18" creationId="{33F3033D-85FA-9448-C57F-B8C1072A8BC6}"/>
          </ac:spMkLst>
        </pc:spChg>
        <pc:picChg chg="add del mod">
          <ac:chgData name="Yoel Kortick" userId="167978f5-7f40-4909-85d5-d4149554ad4e" providerId="ADAL" clId="{B57F8CD6-6211-4EF0-9956-BEC5B7021E76}" dt="2024-01-08T09:21:16.448" v="366" actId="478"/>
          <ac:picMkLst>
            <pc:docMk/>
            <pc:sldMk cId="946172633" sldId="2001"/>
            <ac:picMk id="5" creationId="{2DFF5432-D7E6-4D5A-0DD3-F70E8EDF5BAC}"/>
          </ac:picMkLst>
        </pc:picChg>
        <pc:picChg chg="del">
          <ac:chgData name="Yoel Kortick" userId="167978f5-7f40-4909-85d5-d4149554ad4e" providerId="ADAL" clId="{B57F8CD6-6211-4EF0-9956-BEC5B7021E76}" dt="2024-01-08T09:16:46.447" v="337" actId="478"/>
          <ac:picMkLst>
            <pc:docMk/>
            <pc:sldMk cId="946172633" sldId="2001"/>
            <ac:picMk id="9" creationId="{851F4F1B-01C4-126D-1FEE-D18A3E835152}"/>
          </ac:picMkLst>
        </pc:picChg>
        <pc:picChg chg="add mod ord">
          <ac:chgData name="Yoel Kortick" userId="167978f5-7f40-4909-85d5-d4149554ad4e" providerId="ADAL" clId="{B57F8CD6-6211-4EF0-9956-BEC5B7021E76}" dt="2024-01-08T09:21:53.193" v="379" actId="208"/>
          <ac:picMkLst>
            <pc:docMk/>
            <pc:sldMk cId="946172633" sldId="2001"/>
            <ac:picMk id="21" creationId="{9E8AE7C4-D3DD-95A3-131C-1A42D9ED0B0F}"/>
          </ac:picMkLst>
        </pc:picChg>
        <pc:cxnChg chg="add mod">
          <ac:chgData name="Yoel Kortick" userId="167978f5-7f40-4909-85d5-d4149554ad4e" providerId="ADAL" clId="{B57F8CD6-6211-4EF0-9956-BEC5B7021E76}" dt="2024-01-08T09:21:51.182" v="378" actId="14100"/>
          <ac:cxnSpMkLst>
            <pc:docMk/>
            <pc:sldMk cId="946172633" sldId="2001"/>
            <ac:cxnSpMk id="8" creationId="{3E875AD0-3143-0E08-FAA5-8CCBEDE3FD5A}"/>
          </ac:cxnSpMkLst>
        </pc:cxnChg>
        <pc:cxnChg chg="add mod">
          <ac:chgData name="Yoel Kortick" userId="167978f5-7f40-4909-85d5-d4149554ad4e" providerId="ADAL" clId="{B57F8CD6-6211-4EF0-9956-BEC5B7021E76}" dt="2024-01-08T09:21:45.893" v="376" actId="1035"/>
          <ac:cxnSpMkLst>
            <pc:docMk/>
            <pc:sldMk cId="946172633" sldId="2001"/>
            <ac:cxnSpMk id="10" creationId="{4408652E-3A3C-6EC6-65B4-FAB66D6E7468}"/>
          </ac:cxnSpMkLst>
        </pc:cxnChg>
        <pc:cxnChg chg="add mod">
          <ac:chgData name="Yoel Kortick" userId="167978f5-7f40-4909-85d5-d4149554ad4e" providerId="ADAL" clId="{B57F8CD6-6211-4EF0-9956-BEC5B7021E76}" dt="2024-01-08T09:21:56.469" v="381" actId="14100"/>
          <ac:cxnSpMkLst>
            <pc:docMk/>
            <pc:sldMk cId="946172633" sldId="2001"/>
            <ac:cxnSpMk id="17" creationId="{BCC76A9F-DBC5-29F4-37C6-7BC8DB8E4ACD}"/>
          </ac:cxnSpMkLst>
        </pc:cxnChg>
        <pc:cxnChg chg="add mod">
          <ac:chgData name="Yoel Kortick" userId="167978f5-7f40-4909-85d5-d4149554ad4e" providerId="ADAL" clId="{B57F8CD6-6211-4EF0-9956-BEC5B7021E76}" dt="2024-01-08T09:21:59.220" v="382" actId="14100"/>
          <ac:cxnSpMkLst>
            <pc:docMk/>
            <pc:sldMk cId="946172633" sldId="2001"/>
            <ac:cxnSpMk id="19" creationId="{FC1D01FC-AE9C-4495-B0E8-2A1F0E960460}"/>
          </ac:cxnSpMkLst>
        </pc:cxnChg>
      </pc:sldChg>
      <pc:sldChg chg="del">
        <pc:chgData name="Yoel Kortick" userId="167978f5-7f40-4909-85d5-d4149554ad4e" providerId="ADAL" clId="{B57F8CD6-6211-4EF0-9956-BEC5B7021E76}" dt="2024-01-08T09:42:16.303" v="868" actId="47"/>
        <pc:sldMkLst>
          <pc:docMk/>
          <pc:sldMk cId="130197306" sldId="2003"/>
        </pc:sldMkLst>
      </pc:sldChg>
      <pc:sldChg chg="del">
        <pc:chgData name="Yoel Kortick" userId="167978f5-7f40-4909-85d5-d4149554ad4e" providerId="ADAL" clId="{B57F8CD6-6211-4EF0-9956-BEC5B7021E76}" dt="2024-01-08T09:42:16.303" v="868" actId="47"/>
        <pc:sldMkLst>
          <pc:docMk/>
          <pc:sldMk cId="841814455" sldId="2004"/>
        </pc:sldMkLst>
      </pc:sldChg>
      <pc:sldChg chg="del">
        <pc:chgData name="Yoel Kortick" userId="167978f5-7f40-4909-85d5-d4149554ad4e" providerId="ADAL" clId="{B57F8CD6-6211-4EF0-9956-BEC5B7021E76}" dt="2024-01-08T09:42:16.303" v="868" actId="47"/>
        <pc:sldMkLst>
          <pc:docMk/>
          <pc:sldMk cId="1343478844" sldId="2005"/>
        </pc:sldMkLst>
      </pc:sldChg>
      <pc:sldChg chg="del">
        <pc:chgData name="Yoel Kortick" userId="167978f5-7f40-4909-85d5-d4149554ad4e" providerId="ADAL" clId="{B57F8CD6-6211-4EF0-9956-BEC5B7021E76}" dt="2024-01-08T09:42:16.303" v="868" actId="47"/>
        <pc:sldMkLst>
          <pc:docMk/>
          <pc:sldMk cId="2340199546" sldId="2006"/>
        </pc:sldMkLst>
      </pc:sldChg>
      <pc:sldChg chg="del">
        <pc:chgData name="Yoel Kortick" userId="167978f5-7f40-4909-85d5-d4149554ad4e" providerId="ADAL" clId="{B57F8CD6-6211-4EF0-9956-BEC5B7021E76}" dt="2024-01-08T09:42:16.303" v="868" actId="47"/>
        <pc:sldMkLst>
          <pc:docMk/>
          <pc:sldMk cId="3471335470" sldId="2007"/>
        </pc:sldMkLst>
      </pc:sldChg>
      <pc:sldChg chg="del">
        <pc:chgData name="Yoel Kortick" userId="167978f5-7f40-4909-85d5-d4149554ad4e" providerId="ADAL" clId="{B57F8CD6-6211-4EF0-9956-BEC5B7021E76}" dt="2024-01-08T09:42:16.303" v="868" actId="47"/>
        <pc:sldMkLst>
          <pc:docMk/>
          <pc:sldMk cId="4253246006" sldId="2008"/>
        </pc:sldMkLst>
      </pc:sldChg>
      <pc:sldChg chg="del">
        <pc:chgData name="Yoel Kortick" userId="167978f5-7f40-4909-85d5-d4149554ad4e" providerId="ADAL" clId="{B57F8CD6-6211-4EF0-9956-BEC5B7021E76}" dt="2024-01-08T07:50:20.537" v="39" actId="47"/>
        <pc:sldMkLst>
          <pc:docMk/>
          <pc:sldMk cId="421026720" sldId="2009"/>
        </pc:sldMkLst>
      </pc:sldChg>
      <pc:sldChg chg="del">
        <pc:chgData name="Yoel Kortick" userId="167978f5-7f40-4909-85d5-d4149554ad4e" providerId="ADAL" clId="{B57F8CD6-6211-4EF0-9956-BEC5B7021E76}" dt="2024-01-08T09:42:16.303" v="868" actId="47"/>
        <pc:sldMkLst>
          <pc:docMk/>
          <pc:sldMk cId="1354717881" sldId="2010"/>
        </pc:sldMkLst>
      </pc:sldChg>
      <pc:sldChg chg="del">
        <pc:chgData name="Yoel Kortick" userId="167978f5-7f40-4909-85d5-d4149554ad4e" providerId="ADAL" clId="{B57F8CD6-6211-4EF0-9956-BEC5B7021E76}" dt="2024-01-08T09:42:16.303" v="868" actId="47"/>
        <pc:sldMkLst>
          <pc:docMk/>
          <pc:sldMk cId="2281969264" sldId="2011"/>
        </pc:sldMkLst>
      </pc:sldChg>
      <pc:sldChg chg="del">
        <pc:chgData name="Yoel Kortick" userId="167978f5-7f40-4909-85d5-d4149554ad4e" providerId="ADAL" clId="{B57F8CD6-6211-4EF0-9956-BEC5B7021E76}" dt="2024-01-08T07:50:19.216" v="38" actId="47"/>
        <pc:sldMkLst>
          <pc:docMk/>
          <pc:sldMk cId="1576774115" sldId="2059"/>
        </pc:sldMkLst>
      </pc:sldChg>
      <pc:sldChg chg="del">
        <pc:chgData name="Yoel Kortick" userId="167978f5-7f40-4909-85d5-d4149554ad4e" providerId="ADAL" clId="{B57F8CD6-6211-4EF0-9956-BEC5B7021E76}" dt="2024-01-08T07:50:22.344" v="40" actId="47"/>
        <pc:sldMkLst>
          <pc:docMk/>
          <pc:sldMk cId="1975630912" sldId="2060"/>
        </pc:sldMkLst>
      </pc:sldChg>
      <pc:sldChg chg="addSp delSp modSp mod">
        <pc:chgData name="Yoel Kortick" userId="167978f5-7f40-4909-85d5-d4149554ad4e" providerId="ADAL" clId="{B57F8CD6-6211-4EF0-9956-BEC5B7021E76}" dt="2024-01-08T08:19:50.477" v="76" actId="1037"/>
        <pc:sldMkLst>
          <pc:docMk/>
          <pc:sldMk cId="1552220131" sldId="2061"/>
        </pc:sldMkLst>
        <pc:spChg chg="mod">
          <ac:chgData name="Yoel Kortick" userId="167978f5-7f40-4909-85d5-d4149554ad4e" providerId="ADAL" clId="{B57F8CD6-6211-4EF0-9956-BEC5B7021E76}" dt="2024-01-08T07:50:34.500" v="41"/>
          <ac:spMkLst>
            <pc:docMk/>
            <pc:sldMk cId="1552220131" sldId="2061"/>
            <ac:spMk id="3" creationId="{4FC18B40-6547-41EC-8A0E-1C8F40E0A42F}"/>
          </ac:spMkLst>
        </pc:spChg>
        <pc:spChg chg="del">
          <ac:chgData name="Yoel Kortick" userId="167978f5-7f40-4909-85d5-d4149554ad4e" providerId="ADAL" clId="{B57F8CD6-6211-4EF0-9956-BEC5B7021E76}" dt="2024-01-08T07:54:35.665" v="58" actId="478"/>
          <ac:spMkLst>
            <pc:docMk/>
            <pc:sldMk cId="1552220131" sldId="2061"/>
            <ac:spMk id="4" creationId="{2490F34D-A7E2-4EA9-8B1A-78371A1F1CD1}"/>
          </ac:spMkLst>
        </pc:spChg>
        <pc:spChg chg="add del mod">
          <ac:chgData name="Yoel Kortick" userId="167978f5-7f40-4909-85d5-d4149554ad4e" providerId="ADAL" clId="{B57F8CD6-6211-4EF0-9956-BEC5B7021E76}" dt="2024-01-08T07:54:36.483" v="59" actId="478"/>
          <ac:spMkLst>
            <pc:docMk/>
            <pc:sldMk cId="1552220131" sldId="2061"/>
            <ac:spMk id="5" creationId="{BB308603-BB02-BAC0-2EB7-2ACDA2F89EF4}"/>
          </ac:spMkLst>
        </pc:spChg>
        <pc:spChg chg="add mod">
          <ac:chgData name="Yoel Kortick" userId="167978f5-7f40-4909-85d5-d4149554ad4e" providerId="ADAL" clId="{B57F8CD6-6211-4EF0-9956-BEC5B7021E76}" dt="2024-01-08T08:19:50.477" v="76" actId="1037"/>
          <ac:spMkLst>
            <pc:docMk/>
            <pc:sldMk cId="1552220131" sldId="2061"/>
            <ac:spMk id="8" creationId="{8FB6332B-B36C-C96B-D1BD-7B2DB1877070}"/>
          </ac:spMkLst>
        </pc:spChg>
        <pc:spChg chg="add mod">
          <ac:chgData name="Yoel Kortick" userId="167978f5-7f40-4909-85d5-d4149554ad4e" providerId="ADAL" clId="{B57F8CD6-6211-4EF0-9956-BEC5B7021E76}" dt="2024-01-08T08:19:50.477" v="76" actId="1037"/>
          <ac:spMkLst>
            <pc:docMk/>
            <pc:sldMk cId="1552220131" sldId="2061"/>
            <ac:spMk id="9" creationId="{6D3EBDF6-DE76-2F9E-81B4-1A70BF6C4DCA}"/>
          </ac:spMkLst>
        </pc:spChg>
        <pc:picChg chg="add mod">
          <ac:chgData name="Yoel Kortick" userId="167978f5-7f40-4909-85d5-d4149554ad4e" providerId="ADAL" clId="{B57F8CD6-6211-4EF0-9956-BEC5B7021E76}" dt="2024-01-08T08:18:41.432" v="62" actId="208"/>
          <ac:picMkLst>
            <pc:docMk/>
            <pc:sldMk cId="1552220131" sldId="2061"/>
            <ac:picMk id="7" creationId="{89BB5004-4B10-B44E-100A-5EDBCEEA7172}"/>
          </ac:picMkLst>
        </pc:picChg>
      </pc:sldChg>
      <pc:sldChg chg="modSp del">
        <pc:chgData name="Yoel Kortick" userId="167978f5-7f40-4909-85d5-d4149554ad4e" providerId="ADAL" clId="{B57F8CD6-6211-4EF0-9956-BEC5B7021E76}" dt="2024-01-08T07:54:29.866" v="55" actId="47"/>
        <pc:sldMkLst>
          <pc:docMk/>
          <pc:sldMk cId="3789052842" sldId="2062"/>
        </pc:sldMkLst>
        <pc:spChg chg="mod">
          <ac:chgData name="Yoel Kortick" userId="167978f5-7f40-4909-85d5-d4149554ad4e" providerId="ADAL" clId="{B57F8CD6-6211-4EF0-9956-BEC5B7021E76}" dt="2024-01-08T07:50:34.500" v="41"/>
          <ac:spMkLst>
            <pc:docMk/>
            <pc:sldMk cId="3789052842" sldId="2062"/>
            <ac:spMk id="3" creationId="{4FC18B40-6547-41EC-8A0E-1C8F40E0A42F}"/>
          </ac:spMkLst>
        </pc:spChg>
      </pc:sldChg>
      <pc:sldChg chg="modSp del">
        <pc:chgData name="Yoel Kortick" userId="167978f5-7f40-4909-85d5-d4149554ad4e" providerId="ADAL" clId="{B57F8CD6-6211-4EF0-9956-BEC5B7021E76}" dt="2024-01-08T07:54:30.337" v="56" actId="47"/>
        <pc:sldMkLst>
          <pc:docMk/>
          <pc:sldMk cId="1056965158" sldId="2063"/>
        </pc:sldMkLst>
        <pc:spChg chg="mod">
          <ac:chgData name="Yoel Kortick" userId="167978f5-7f40-4909-85d5-d4149554ad4e" providerId="ADAL" clId="{B57F8CD6-6211-4EF0-9956-BEC5B7021E76}" dt="2024-01-08T07:50:34.500" v="41"/>
          <ac:spMkLst>
            <pc:docMk/>
            <pc:sldMk cId="1056965158" sldId="2063"/>
            <ac:spMk id="3" creationId="{4FC18B40-6547-41EC-8A0E-1C8F40E0A42F}"/>
          </ac:spMkLst>
        </pc:spChg>
      </pc:sldChg>
      <pc:sldChg chg="modSp del">
        <pc:chgData name="Yoel Kortick" userId="167978f5-7f40-4909-85d5-d4149554ad4e" providerId="ADAL" clId="{B57F8CD6-6211-4EF0-9956-BEC5B7021E76}" dt="2024-01-08T07:54:30.806" v="57" actId="47"/>
        <pc:sldMkLst>
          <pc:docMk/>
          <pc:sldMk cId="3894620045" sldId="2064"/>
        </pc:sldMkLst>
        <pc:spChg chg="mod">
          <ac:chgData name="Yoel Kortick" userId="167978f5-7f40-4909-85d5-d4149554ad4e" providerId="ADAL" clId="{B57F8CD6-6211-4EF0-9956-BEC5B7021E76}" dt="2024-01-08T07:50:34.500" v="41"/>
          <ac:spMkLst>
            <pc:docMk/>
            <pc:sldMk cId="3894620045" sldId="2064"/>
            <ac:spMk id="3" creationId="{4FC18B40-6547-41EC-8A0E-1C8F40E0A42F}"/>
          </ac:spMkLst>
        </pc:spChg>
      </pc:sldChg>
      <pc:sldChg chg="addSp delSp modSp mod">
        <pc:chgData name="Yoel Kortick" userId="167978f5-7f40-4909-85d5-d4149554ad4e" providerId="ADAL" clId="{B57F8CD6-6211-4EF0-9956-BEC5B7021E76}" dt="2024-01-08T09:44:28.939" v="927" actId="14100"/>
        <pc:sldMkLst>
          <pc:docMk/>
          <pc:sldMk cId="575754316" sldId="2065"/>
        </pc:sldMkLst>
        <pc:spChg chg="mod">
          <ac:chgData name="Yoel Kortick" userId="167978f5-7f40-4909-85d5-d4149554ad4e" providerId="ADAL" clId="{B57F8CD6-6211-4EF0-9956-BEC5B7021E76}" dt="2024-01-08T08:20:21.075" v="77"/>
          <ac:spMkLst>
            <pc:docMk/>
            <pc:sldMk cId="575754316" sldId="2065"/>
            <ac:spMk id="3" creationId="{4FC18B40-6547-41EC-8A0E-1C8F40E0A42F}"/>
          </ac:spMkLst>
        </pc:spChg>
        <pc:spChg chg="del">
          <ac:chgData name="Yoel Kortick" userId="167978f5-7f40-4909-85d5-d4149554ad4e" providerId="ADAL" clId="{B57F8CD6-6211-4EF0-9956-BEC5B7021E76}" dt="2024-01-08T08:49:02.719" v="179" actId="478"/>
          <ac:spMkLst>
            <pc:docMk/>
            <pc:sldMk cId="575754316" sldId="2065"/>
            <ac:spMk id="4" creationId="{2490F34D-A7E2-4EA9-8B1A-78371A1F1CD1}"/>
          </ac:spMkLst>
        </pc:spChg>
        <pc:spChg chg="add del mod">
          <ac:chgData name="Yoel Kortick" userId="167978f5-7f40-4909-85d5-d4149554ad4e" providerId="ADAL" clId="{B57F8CD6-6211-4EF0-9956-BEC5B7021E76}" dt="2024-01-08T08:49:03.645" v="180" actId="478"/>
          <ac:spMkLst>
            <pc:docMk/>
            <pc:sldMk cId="575754316" sldId="2065"/>
            <ac:spMk id="8" creationId="{158DD3C4-69B7-B6A0-BEF2-3BF2C9AE2864}"/>
          </ac:spMkLst>
        </pc:spChg>
        <pc:spChg chg="add mod">
          <ac:chgData name="Yoel Kortick" userId="167978f5-7f40-4909-85d5-d4149554ad4e" providerId="ADAL" clId="{B57F8CD6-6211-4EF0-9956-BEC5B7021E76}" dt="2024-01-08T08:49:30.042" v="191" actId="14100"/>
          <ac:spMkLst>
            <pc:docMk/>
            <pc:sldMk cId="575754316" sldId="2065"/>
            <ac:spMk id="9" creationId="{0CAE2D1D-9A8D-35EC-F65E-A5B486BE4BFD}"/>
          </ac:spMkLst>
        </pc:spChg>
        <pc:spChg chg="del">
          <ac:chgData name="Yoel Kortick" userId="167978f5-7f40-4909-85d5-d4149554ad4e" providerId="ADAL" clId="{B57F8CD6-6211-4EF0-9956-BEC5B7021E76}" dt="2024-01-08T08:49:07.968" v="183" actId="478"/>
          <ac:spMkLst>
            <pc:docMk/>
            <pc:sldMk cId="575754316" sldId="2065"/>
            <ac:spMk id="10" creationId="{6636D1CB-A192-D450-0379-FF4CB46B5330}"/>
          </ac:spMkLst>
        </pc:spChg>
        <pc:spChg chg="add mod">
          <ac:chgData name="Yoel Kortick" userId="167978f5-7f40-4909-85d5-d4149554ad4e" providerId="ADAL" clId="{B57F8CD6-6211-4EF0-9956-BEC5B7021E76}" dt="2024-01-08T08:49:33.672" v="193" actId="14100"/>
          <ac:spMkLst>
            <pc:docMk/>
            <pc:sldMk cId="575754316" sldId="2065"/>
            <ac:spMk id="12" creationId="{35577EB3-CB68-69F5-62C0-27E5CE4B9363}"/>
          </ac:spMkLst>
        </pc:spChg>
        <pc:spChg chg="add mod">
          <ac:chgData name="Yoel Kortick" userId="167978f5-7f40-4909-85d5-d4149554ad4e" providerId="ADAL" clId="{B57F8CD6-6211-4EF0-9956-BEC5B7021E76}" dt="2024-01-08T08:49:35.970" v="194" actId="14100"/>
          <ac:spMkLst>
            <pc:docMk/>
            <pc:sldMk cId="575754316" sldId="2065"/>
            <ac:spMk id="13" creationId="{48482D99-2476-FF89-B3B1-3F1639B4FDF3}"/>
          </ac:spMkLst>
        </pc:spChg>
        <pc:spChg chg="add mod">
          <ac:chgData name="Yoel Kortick" userId="167978f5-7f40-4909-85d5-d4149554ad4e" providerId="ADAL" clId="{B57F8CD6-6211-4EF0-9956-BEC5B7021E76}" dt="2024-01-08T08:49:40.653" v="199" actId="1035"/>
          <ac:spMkLst>
            <pc:docMk/>
            <pc:sldMk cId="575754316" sldId="2065"/>
            <ac:spMk id="14" creationId="{3A03DE34-AC2A-57EE-DDCB-94286D348524}"/>
          </ac:spMkLst>
        </pc:spChg>
        <pc:spChg chg="add mod">
          <ac:chgData name="Yoel Kortick" userId="167978f5-7f40-4909-85d5-d4149554ad4e" providerId="ADAL" clId="{B57F8CD6-6211-4EF0-9956-BEC5B7021E76}" dt="2024-01-08T09:44:28.939" v="927" actId="14100"/>
          <ac:spMkLst>
            <pc:docMk/>
            <pc:sldMk cId="575754316" sldId="2065"/>
            <ac:spMk id="27" creationId="{99004132-658F-3EA9-FCE3-6E17C33E19A7}"/>
          </ac:spMkLst>
        </pc:spChg>
        <pc:picChg chg="del">
          <ac:chgData name="Yoel Kortick" userId="167978f5-7f40-4909-85d5-d4149554ad4e" providerId="ADAL" clId="{B57F8CD6-6211-4EF0-9956-BEC5B7021E76}" dt="2024-01-08T08:48:33.186" v="177" actId="478"/>
          <ac:picMkLst>
            <pc:docMk/>
            <pc:sldMk cId="575754316" sldId="2065"/>
            <ac:picMk id="5" creationId="{8BA4C7D7-5205-8898-4F55-6263D4D70C23}"/>
          </ac:picMkLst>
        </pc:picChg>
        <pc:picChg chg="add del mod">
          <ac:chgData name="Yoel Kortick" userId="167978f5-7f40-4909-85d5-d4149554ad4e" providerId="ADAL" clId="{B57F8CD6-6211-4EF0-9956-BEC5B7021E76}" dt="2024-01-08T08:49:17.633" v="187" actId="1076"/>
          <ac:picMkLst>
            <pc:docMk/>
            <pc:sldMk cId="575754316" sldId="2065"/>
            <ac:picMk id="6" creationId="{2B52C0D8-EBCE-91C3-94FC-1325FA59577D}"/>
          </ac:picMkLst>
        </pc:picChg>
        <pc:cxnChg chg="add mod">
          <ac:chgData name="Yoel Kortick" userId="167978f5-7f40-4909-85d5-d4149554ad4e" providerId="ADAL" clId="{B57F8CD6-6211-4EF0-9956-BEC5B7021E76}" dt="2024-01-08T08:49:30.042" v="191" actId="14100"/>
          <ac:cxnSpMkLst>
            <pc:docMk/>
            <pc:sldMk cId="575754316" sldId="2065"/>
            <ac:cxnSpMk id="11" creationId="{1B404D5A-DD1A-5750-5F06-9249770C9A90}"/>
          </ac:cxnSpMkLst>
        </pc:cxnChg>
        <pc:cxnChg chg="add mod">
          <ac:chgData name="Yoel Kortick" userId="167978f5-7f40-4909-85d5-d4149554ad4e" providerId="ADAL" clId="{B57F8CD6-6211-4EF0-9956-BEC5B7021E76}" dt="2024-01-08T08:49:48.768" v="201" actId="14100"/>
          <ac:cxnSpMkLst>
            <pc:docMk/>
            <pc:sldMk cId="575754316" sldId="2065"/>
            <ac:cxnSpMk id="15" creationId="{B8304011-ECCC-D5C5-8F53-EF9BA0C6D334}"/>
          </ac:cxnSpMkLst>
        </pc:cxnChg>
        <pc:cxnChg chg="add mod">
          <ac:chgData name="Yoel Kortick" userId="167978f5-7f40-4909-85d5-d4149554ad4e" providerId="ADAL" clId="{B57F8CD6-6211-4EF0-9956-BEC5B7021E76}" dt="2024-01-08T08:49:26.391" v="190" actId="14100"/>
          <ac:cxnSpMkLst>
            <pc:docMk/>
            <pc:sldMk cId="575754316" sldId="2065"/>
            <ac:cxnSpMk id="16" creationId="{558BF79D-6B2A-BC5C-368F-300512B7DE93}"/>
          </ac:cxnSpMkLst>
        </pc:cxnChg>
        <pc:cxnChg chg="add mod">
          <ac:chgData name="Yoel Kortick" userId="167978f5-7f40-4909-85d5-d4149554ad4e" providerId="ADAL" clId="{B57F8CD6-6211-4EF0-9956-BEC5B7021E76}" dt="2024-01-08T08:49:45.064" v="200" actId="14100"/>
          <ac:cxnSpMkLst>
            <pc:docMk/>
            <pc:sldMk cId="575754316" sldId="2065"/>
            <ac:cxnSpMk id="17" creationId="{E5943EA1-2C30-735E-F21D-81431E056629}"/>
          </ac:cxnSpMkLst>
        </pc:cxnChg>
        <pc:cxnChg chg="add mod">
          <ac:chgData name="Yoel Kortick" userId="167978f5-7f40-4909-85d5-d4149554ad4e" providerId="ADAL" clId="{B57F8CD6-6211-4EF0-9956-BEC5B7021E76}" dt="2024-01-08T09:44:28.939" v="927" actId="14100"/>
          <ac:cxnSpMkLst>
            <pc:docMk/>
            <pc:sldMk cId="575754316" sldId="2065"/>
            <ac:cxnSpMk id="28" creationId="{D2F87F92-84CB-2C6A-0FD6-A240FC8A1685}"/>
          </ac:cxnSpMkLst>
        </pc:cxnChg>
      </pc:sldChg>
      <pc:sldChg chg="modSp del">
        <pc:chgData name="Yoel Kortick" userId="167978f5-7f40-4909-85d5-d4149554ad4e" providerId="ADAL" clId="{B57F8CD6-6211-4EF0-9956-BEC5B7021E76}" dt="2024-01-08T08:52:27.104" v="202" actId="47"/>
        <pc:sldMkLst>
          <pc:docMk/>
          <pc:sldMk cId="3866412570" sldId="2066"/>
        </pc:sldMkLst>
        <pc:spChg chg="mod">
          <ac:chgData name="Yoel Kortick" userId="167978f5-7f40-4909-85d5-d4149554ad4e" providerId="ADAL" clId="{B57F8CD6-6211-4EF0-9956-BEC5B7021E76}" dt="2024-01-08T08:20:21.075" v="77"/>
          <ac:spMkLst>
            <pc:docMk/>
            <pc:sldMk cId="3866412570" sldId="2066"/>
            <ac:spMk id="3" creationId="{4FC18B40-6547-41EC-8A0E-1C8F40E0A42F}"/>
          </ac:spMkLst>
        </pc:spChg>
      </pc:sldChg>
      <pc:sldChg chg="addSp delSp modSp mod">
        <pc:chgData name="Yoel Kortick" userId="167978f5-7f40-4909-85d5-d4149554ad4e" providerId="ADAL" clId="{B57F8CD6-6211-4EF0-9956-BEC5B7021E76}" dt="2024-01-08T08:53:04.915" v="208" actId="208"/>
        <pc:sldMkLst>
          <pc:docMk/>
          <pc:sldMk cId="3758707630" sldId="2067"/>
        </pc:sldMkLst>
        <pc:spChg chg="mod">
          <ac:chgData name="Yoel Kortick" userId="167978f5-7f40-4909-85d5-d4149554ad4e" providerId="ADAL" clId="{B57F8CD6-6211-4EF0-9956-BEC5B7021E76}" dt="2024-01-08T08:20:21.075" v="77"/>
          <ac:spMkLst>
            <pc:docMk/>
            <pc:sldMk cId="3758707630" sldId="2067"/>
            <ac:spMk id="3" creationId="{4FC18B40-6547-41EC-8A0E-1C8F40E0A42F}"/>
          </ac:spMkLst>
        </pc:spChg>
        <pc:spChg chg="mod">
          <ac:chgData name="Yoel Kortick" userId="167978f5-7f40-4909-85d5-d4149554ad4e" providerId="ADAL" clId="{B57F8CD6-6211-4EF0-9956-BEC5B7021E76}" dt="2024-01-08T08:52:31.350" v="205"/>
          <ac:spMkLst>
            <pc:docMk/>
            <pc:sldMk cId="3758707630" sldId="2067"/>
            <ac:spMk id="4" creationId="{2490F34D-A7E2-4EA9-8B1A-78371A1F1CD1}"/>
          </ac:spMkLst>
        </pc:spChg>
        <pc:spChg chg="del">
          <ac:chgData name="Yoel Kortick" userId="167978f5-7f40-4909-85d5-d4149554ad4e" providerId="ADAL" clId="{B57F8CD6-6211-4EF0-9956-BEC5B7021E76}" dt="2024-01-08T08:52:29.693" v="204" actId="478"/>
          <ac:spMkLst>
            <pc:docMk/>
            <pc:sldMk cId="3758707630" sldId="2067"/>
            <ac:spMk id="6" creationId="{11D161B3-6B1B-7C44-5FCA-A1EC5271C132}"/>
          </ac:spMkLst>
        </pc:spChg>
        <pc:spChg chg="add">
          <ac:chgData name="Yoel Kortick" userId="167978f5-7f40-4909-85d5-d4149554ad4e" providerId="ADAL" clId="{B57F8CD6-6211-4EF0-9956-BEC5B7021E76}" dt="2024-01-08T08:53:02.730" v="207" actId="11529"/>
          <ac:spMkLst>
            <pc:docMk/>
            <pc:sldMk cId="3758707630" sldId="2067"/>
            <ac:spMk id="8" creationId="{B7CEAED2-4058-A12F-81BF-AFB7DA208AB0}"/>
          </ac:spMkLst>
        </pc:spChg>
        <pc:picChg chg="del">
          <ac:chgData name="Yoel Kortick" userId="167978f5-7f40-4909-85d5-d4149554ad4e" providerId="ADAL" clId="{B57F8CD6-6211-4EF0-9956-BEC5B7021E76}" dt="2024-01-08T08:52:28.398" v="203" actId="478"/>
          <ac:picMkLst>
            <pc:docMk/>
            <pc:sldMk cId="3758707630" sldId="2067"/>
            <ac:picMk id="5" creationId="{3A000F7B-7FFB-EE90-D52B-5E60BCB74326}"/>
          </ac:picMkLst>
        </pc:picChg>
        <pc:picChg chg="add mod">
          <ac:chgData name="Yoel Kortick" userId="167978f5-7f40-4909-85d5-d4149554ad4e" providerId="ADAL" clId="{B57F8CD6-6211-4EF0-9956-BEC5B7021E76}" dt="2024-01-08T08:53:04.915" v="208" actId="208"/>
          <ac:picMkLst>
            <pc:docMk/>
            <pc:sldMk cId="3758707630" sldId="2067"/>
            <ac:picMk id="7" creationId="{BEF9E9F1-0C22-2407-0E1B-11A658B12668}"/>
          </ac:picMkLst>
        </pc:picChg>
      </pc:sldChg>
      <pc:sldChg chg="addSp delSp modSp mod">
        <pc:chgData name="Yoel Kortick" userId="167978f5-7f40-4909-85d5-d4149554ad4e" providerId="ADAL" clId="{B57F8CD6-6211-4EF0-9956-BEC5B7021E76}" dt="2024-01-08T08:58:28.194" v="223" actId="208"/>
        <pc:sldMkLst>
          <pc:docMk/>
          <pc:sldMk cId="4018330709" sldId="2068"/>
        </pc:sldMkLst>
        <pc:spChg chg="mod">
          <ac:chgData name="Yoel Kortick" userId="167978f5-7f40-4909-85d5-d4149554ad4e" providerId="ADAL" clId="{B57F8CD6-6211-4EF0-9956-BEC5B7021E76}" dt="2024-01-08T08:20:21.075" v="77"/>
          <ac:spMkLst>
            <pc:docMk/>
            <pc:sldMk cId="4018330709" sldId="2068"/>
            <ac:spMk id="3" creationId="{4FC18B40-6547-41EC-8A0E-1C8F40E0A42F}"/>
          </ac:spMkLst>
        </pc:spChg>
        <pc:spChg chg="del">
          <ac:chgData name="Yoel Kortick" userId="167978f5-7f40-4909-85d5-d4149554ad4e" providerId="ADAL" clId="{B57F8CD6-6211-4EF0-9956-BEC5B7021E76}" dt="2024-01-08T08:57:00.981" v="210" actId="478"/>
          <ac:spMkLst>
            <pc:docMk/>
            <pc:sldMk cId="4018330709" sldId="2068"/>
            <ac:spMk id="4" creationId="{2490F34D-A7E2-4EA9-8B1A-78371A1F1CD1}"/>
          </ac:spMkLst>
        </pc:spChg>
        <pc:spChg chg="add del mod">
          <ac:chgData name="Yoel Kortick" userId="167978f5-7f40-4909-85d5-d4149554ad4e" providerId="ADAL" clId="{B57F8CD6-6211-4EF0-9956-BEC5B7021E76}" dt="2024-01-08T08:57:01.751" v="211" actId="478"/>
          <ac:spMkLst>
            <pc:docMk/>
            <pc:sldMk cId="4018330709" sldId="2068"/>
            <ac:spMk id="5" creationId="{99A6C976-DE8A-F29D-F174-2013B864B611}"/>
          </ac:spMkLst>
        </pc:spChg>
        <pc:spChg chg="add mod">
          <ac:chgData name="Yoel Kortick" userId="167978f5-7f40-4909-85d5-d4149554ad4e" providerId="ADAL" clId="{B57F8CD6-6211-4EF0-9956-BEC5B7021E76}" dt="2024-01-08T08:57:02.860" v="212"/>
          <ac:spMkLst>
            <pc:docMk/>
            <pc:sldMk cId="4018330709" sldId="2068"/>
            <ac:spMk id="6" creationId="{02A449F4-0ADB-F3EF-958A-9E63BFE5AC41}"/>
          </ac:spMkLst>
        </pc:spChg>
        <pc:spChg chg="add mod">
          <ac:chgData name="Yoel Kortick" userId="167978f5-7f40-4909-85d5-d4149554ad4e" providerId="ADAL" clId="{B57F8CD6-6211-4EF0-9956-BEC5B7021E76}" dt="2024-01-08T08:57:02.860" v="212"/>
          <ac:spMkLst>
            <pc:docMk/>
            <pc:sldMk cId="4018330709" sldId="2068"/>
            <ac:spMk id="9" creationId="{D2F0519B-EC8C-3CDC-CD82-3CA571F218A3}"/>
          </ac:spMkLst>
        </pc:spChg>
        <pc:spChg chg="del">
          <ac:chgData name="Yoel Kortick" userId="167978f5-7f40-4909-85d5-d4149554ad4e" providerId="ADAL" clId="{B57F8CD6-6211-4EF0-9956-BEC5B7021E76}" dt="2024-01-08T08:57:47.752" v="213" actId="478"/>
          <ac:spMkLst>
            <pc:docMk/>
            <pc:sldMk cId="4018330709" sldId="2068"/>
            <ac:spMk id="10" creationId="{6636D1CB-A192-D450-0379-FF4CB46B5330}"/>
          </ac:spMkLst>
        </pc:spChg>
        <pc:spChg chg="add mod">
          <ac:chgData name="Yoel Kortick" userId="167978f5-7f40-4909-85d5-d4149554ad4e" providerId="ADAL" clId="{B57F8CD6-6211-4EF0-9956-BEC5B7021E76}" dt="2024-01-08T08:57:02.860" v="212"/>
          <ac:spMkLst>
            <pc:docMk/>
            <pc:sldMk cId="4018330709" sldId="2068"/>
            <ac:spMk id="11" creationId="{EFC356B2-4A8E-2855-4724-1A452FFF5271}"/>
          </ac:spMkLst>
        </pc:spChg>
        <pc:spChg chg="add mod">
          <ac:chgData name="Yoel Kortick" userId="167978f5-7f40-4909-85d5-d4149554ad4e" providerId="ADAL" clId="{B57F8CD6-6211-4EF0-9956-BEC5B7021E76}" dt="2024-01-08T08:57:02.860" v="212"/>
          <ac:spMkLst>
            <pc:docMk/>
            <pc:sldMk cId="4018330709" sldId="2068"/>
            <ac:spMk id="12" creationId="{220535F0-3F93-4AEA-9757-7594DA789192}"/>
          </ac:spMkLst>
        </pc:spChg>
        <pc:picChg chg="del">
          <ac:chgData name="Yoel Kortick" userId="167978f5-7f40-4909-85d5-d4149554ad4e" providerId="ADAL" clId="{B57F8CD6-6211-4EF0-9956-BEC5B7021E76}" dt="2024-01-08T08:56:58.974" v="209" actId="478"/>
          <ac:picMkLst>
            <pc:docMk/>
            <pc:sldMk cId="4018330709" sldId="2068"/>
            <ac:picMk id="7" creationId="{3D20CADB-0990-9A9A-E398-F858F89A575E}"/>
          </ac:picMkLst>
        </pc:picChg>
        <pc:picChg chg="add mod ord">
          <ac:chgData name="Yoel Kortick" userId="167978f5-7f40-4909-85d5-d4149554ad4e" providerId="ADAL" clId="{B57F8CD6-6211-4EF0-9956-BEC5B7021E76}" dt="2024-01-08T08:58:28.194" v="223" actId="208"/>
          <ac:picMkLst>
            <pc:docMk/>
            <pc:sldMk cId="4018330709" sldId="2068"/>
            <ac:picMk id="17" creationId="{AFD236D3-9BA9-E853-87B0-0A28D926242C}"/>
          </ac:picMkLst>
        </pc:picChg>
        <pc:cxnChg chg="add mod">
          <ac:chgData name="Yoel Kortick" userId="167978f5-7f40-4909-85d5-d4149554ad4e" providerId="ADAL" clId="{B57F8CD6-6211-4EF0-9956-BEC5B7021E76}" dt="2024-01-08T08:58:03.981" v="221" actId="14100"/>
          <ac:cxnSpMkLst>
            <pc:docMk/>
            <pc:sldMk cId="4018330709" sldId="2068"/>
            <ac:cxnSpMk id="8" creationId="{D2D6F76B-9D47-14D1-6B4D-3ED736FC13FF}"/>
          </ac:cxnSpMkLst>
        </pc:cxnChg>
        <pc:cxnChg chg="add mod">
          <ac:chgData name="Yoel Kortick" userId="167978f5-7f40-4909-85d5-d4149554ad4e" providerId="ADAL" clId="{B57F8CD6-6211-4EF0-9956-BEC5B7021E76}" dt="2024-01-08T08:58:01.854" v="220" actId="14100"/>
          <ac:cxnSpMkLst>
            <pc:docMk/>
            <pc:sldMk cId="4018330709" sldId="2068"/>
            <ac:cxnSpMk id="13" creationId="{82E88B51-D25F-E325-DC94-D32312F4FDB7}"/>
          </ac:cxnSpMkLst>
        </pc:cxnChg>
        <pc:cxnChg chg="add mod">
          <ac:chgData name="Yoel Kortick" userId="167978f5-7f40-4909-85d5-d4149554ad4e" providerId="ADAL" clId="{B57F8CD6-6211-4EF0-9956-BEC5B7021E76}" dt="2024-01-08T08:57:59.464" v="219" actId="14100"/>
          <ac:cxnSpMkLst>
            <pc:docMk/>
            <pc:sldMk cId="4018330709" sldId="2068"/>
            <ac:cxnSpMk id="14" creationId="{DA45FF60-5138-9F63-C37D-3C0DF4A8F04D}"/>
          </ac:cxnSpMkLst>
        </pc:cxnChg>
        <pc:cxnChg chg="add mod">
          <ac:chgData name="Yoel Kortick" userId="167978f5-7f40-4909-85d5-d4149554ad4e" providerId="ADAL" clId="{B57F8CD6-6211-4EF0-9956-BEC5B7021E76}" dt="2024-01-08T08:57:57.643" v="218" actId="14100"/>
          <ac:cxnSpMkLst>
            <pc:docMk/>
            <pc:sldMk cId="4018330709" sldId="2068"/>
            <ac:cxnSpMk id="15" creationId="{4851FB4B-F24A-9D24-33B7-842243B76303}"/>
          </ac:cxnSpMkLst>
        </pc:cxnChg>
      </pc:sldChg>
      <pc:sldChg chg="addSp delSp modSp mod">
        <pc:chgData name="Yoel Kortick" userId="167978f5-7f40-4909-85d5-d4149554ad4e" providerId="ADAL" clId="{B57F8CD6-6211-4EF0-9956-BEC5B7021E76}" dt="2024-01-08T08:58:58.447" v="230" actId="208"/>
        <pc:sldMkLst>
          <pc:docMk/>
          <pc:sldMk cId="553369375" sldId="2069"/>
        </pc:sldMkLst>
        <pc:spChg chg="del">
          <ac:chgData name="Yoel Kortick" userId="167978f5-7f40-4909-85d5-d4149554ad4e" providerId="ADAL" clId="{B57F8CD6-6211-4EF0-9956-BEC5B7021E76}" dt="2024-01-08T08:58:36.159" v="226" actId="478"/>
          <ac:spMkLst>
            <pc:docMk/>
            <pc:sldMk cId="553369375" sldId="2069"/>
            <ac:spMk id="2" creationId="{3D4AF8BD-1442-4618-6610-06F5B8E44175}"/>
          </ac:spMkLst>
        </pc:spChg>
        <pc:spChg chg="mod">
          <ac:chgData name="Yoel Kortick" userId="167978f5-7f40-4909-85d5-d4149554ad4e" providerId="ADAL" clId="{B57F8CD6-6211-4EF0-9956-BEC5B7021E76}" dt="2024-01-08T08:20:21.075" v="77"/>
          <ac:spMkLst>
            <pc:docMk/>
            <pc:sldMk cId="553369375" sldId="2069"/>
            <ac:spMk id="3" creationId="{4FC18B40-6547-41EC-8A0E-1C8F40E0A42F}"/>
          </ac:spMkLst>
        </pc:spChg>
        <pc:spChg chg="mod">
          <ac:chgData name="Yoel Kortick" userId="167978f5-7f40-4909-85d5-d4149554ad4e" providerId="ADAL" clId="{B57F8CD6-6211-4EF0-9956-BEC5B7021E76}" dt="2024-01-08T08:58:38.594" v="228"/>
          <ac:spMkLst>
            <pc:docMk/>
            <pc:sldMk cId="553369375" sldId="2069"/>
            <ac:spMk id="4" creationId="{2490F34D-A7E2-4EA9-8B1A-78371A1F1CD1}"/>
          </ac:spMkLst>
        </pc:spChg>
        <pc:spChg chg="del">
          <ac:chgData name="Yoel Kortick" userId="167978f5-7f40-4909-85d5-d4149554ad4e" providerId="ADAL" clId="{B57F8CD6-6211-4EF0-9956-BEC5B7021E76}" dt="2024-01-08T08:58:37.059" v="227" actId="478"/>
          <ac:spMkLst>
            <pc:docMk/>
            <pc:sldMk cId="553369375" sldId="2069"/>
            <ac:spMk id="7" creationId="{3593285D-90C0-0E29-FD44-164100EDE382}"/>
          </ac:spMkLst>
        </pc:spChg>
        <pc:picChg chg="add mod">
          <ac:chgData name="Yoel Kortick" userId="167978f5-7f40-4909-85d5-d4149554ad4e" providerId="ADAL" clId="{B57F8CD6-6211-4EF0-9956-BEC5B7021E76}" dt="2024-01-08T08:58:58.447" v="230" actId="208"/>
          <ac:picMkLst>
            <pc:docMk/>
            <pc:sldMk cId="553369375" sldId="2069"/>
            <ac:picMk id="6" creationId="{296AE564-4004-CD43-54D2-8B1FAEE7A9ED}"/>
          </ac:picMkLst>
        </pc:picChg>
        <pc:picChg chg="del">
          <ac:chgData name="Yoel Kortick" userId="167978f5-7f40-4909-85d5-d4149554ad4e" providerId="ADAL" clId="{B57F8CD6-6211-4EF0-9956-BEC5B7021E76}" dt="2024-01-08T08:58:34.625" v="224" actId="478"/>
          <ac:picMkLst>
            <pc:docMk/>
            <pc:sldMk cId="553369375" sldId="2069"/>
            <ac:picMk id="11" creationId="{F5856607-E09B-1FA8-7DA9-AC0E49E1F17C}"/>
          </ac:picMkLst>
        </pc:picChg>
        <pc:cxnChg chg="del">
          <ac:chgData name="Yoel Kortick" userId="167978f5-7f40-4909-85d5-d4149554ad4e" providerId="ADAL" clId="{B57F8CD6-6211-4EF0-9956-BEC5B7021E76}" dt="2024-01-08T08:58:35.467" v="225" actId="478"/>
          <ac:cxnSpMkLst>
            <pc:docMk/>
            <pc:sldMk cId="553369375" sldId="2069"/>
            <ac:cxnSpMk id="10" creationId="{6866F0E2-E8C0-6573-00E9-492E95CA73DB}"/>
          </ac:cxnSpMkLst>
        </pc:cxnChg>
      </pc:sldChg>
      <pc:sldChg chg="delSp modSp mod">
        <pc:chgData name="Yoel Kortick" userId="167978f5-7f40-4909-85d5-d4149554ad4e" providerId="ADAL" clId="{B57F8CD6-6211-4EF0-9956-BEC5B7021E76}" dt="2024-01-08T09:44:45.376" v="929" actId="255"/>
        <pc:sldMkLst>
          <pc:docMk/>
          <pc:sldMk cId="3407511560" sldId="2070"/>
        </pc:sldMkLst>
        <pc:spChg chg="mod">
          <ac:chgData name="Yoel Kortick" userId="167978f5-7f40-4909-85d5-d4149554ad4e" providerId="ADAL" clId="{B57F8CD6-6211-4EF0-9956-BEC5B7021E76}" dt="2024-01-08T08:20:21.075" v="77"/>
          <ac:spMkLst>
            <pc:docMk/>
            <pc:sldMk cId="3407511560" sldId="2070"/>
            <ac:spMk id="3" creationId="{4FC18B40-6547-41EC-8A0E-1C8F40E0A42F}"/>
          </ac:spMkLst>
        </pc:spChg>
        <pc:spChg chg="mod">
          <ac:chgData name="Yoel Kortick" userId="167978f5-7f40-4909-85d5-d4149554ad4e" providerId="ADAL" clId="{B57F8CD6-6211-4EF0-9956-BEC5B7021E76}" dt="2024-01-08T09:44:45.376" v="929" actId="255"/>
          <ac:spMkLst>
            <pc:docMk/>
            <pc:sldMk cId="3407511560" sldId="2070"/>
            <ac:spMk id="4" creationId="{2490F34D-A7E2-4EA9-8B1A-78371A1F1CD1}"/>
          </ac:spMkLst>
        </pc:spChg>
        <pc:picChg chg="del">
          <ac:chgData name="Yoel Kortick" userId="167978f5-7f40-4909-85d5-d4149554ad4e" providerId="ADAL" clId="{B57F8CD6-6211-4EF0-9956-BEC5B7021E76}" dt="2024-01-08T08:59:22.968" v="231" actId="478"/>
          <ac:picMkLst>
            <pc:docMk/>
            <pc:sldMk cId="3407511560" sldId="2070"/>
            <ac:picMk id="7" creationId="{49513464-EFA1-A6EF-115E-95D880EB12A9}"/>
          </ac:picMkLst>
        </pc:picChg>
        <pc:cxnChg chg="del">
          <ac:chgData name="Yoel Kortick" userId="167978f5-7f40-4909-85d5-d4149554ad4e" providerId="ADAL" clId="{B57F8CD6-6211-4EF0-9956-BEC5B7021E76}" dt="2024-01-08T08:59:23.838" v="232" actId="478"/>
          <ac:cxnSpMkLst>
            <pc:docMk/>
            <pc:sldMk cId="3407511560" sldId="2070"/>
            <ac:cxnSpMk id="13" creationId="{0C3B1D19-4A57-D71B-E563-4D8626F045AC}"/>
          </ac:cxnSpMkLst>
        </pc:cxnChg>
      </pc:sldChg>
      <pc:sldChg chg="addSp delSp modSp mod">
        <pc:chgData name="Yoel Kortick" userId="167978f5-7f40-4909-85d5-d4149554ad4e" providerId="ADAL" clId="{B57F8CD6-6211-4EF0-9956-BEC5B7021E76}" dt="2024-01-08T09:44:56.814" v="931" actId="20577"/>
        <pc:sldMkLst>
          <pc:docMk/>
          <pc:sldMk cId="1276955741" sldId="2071"/>
        </pc:sldMkLst>
        <pc:spChg chg="del">
          <ac:chgData name="Yoel Kortick" userId="167978f5-7f40-4909-85d5-d4149554ad4e" providerId="ADAL" clId="{B57F8CD6-6211-4EF0-9956-BEC5B7021E76}" dt="2024-01-08T09:01:32.542" v="239" actId="478"/>
          <ac:spMkLst>
            <pc:docMk/>
            <pc:sldMk cId="1276955741" sldId="2071"/>
            <ac:spMk id="2" creationId="{232BA0A9-32CC-84E9-CAD6-BB0353D5E7A0}"/>
          </ac:spMkLst>
        </pc:spChg>
        <pc:spChg chg="mod">
          <ac:chgData name="Yoel Kortick" userId="167978f5-7f40-4909-85d5-d4149554ad4e" providerId="ADAL" clId="{B57F8CD6-6211-4EF0-9956-BEC5B7021E76}" dt="2024-01-08T08:20:21.075" v="77"/>
          <ac:spMkLst>
            <pc:docMk/>
            <pc:sldMk cId="1276955741" sldId="2071"/>
            <ac:spMk id="3" creationId="{4FC18B40-6547-41EC-8A0E-1C8F40E0A42F}"/>
          </ac:spMkLst>
        </pc:spChg>
        <pc:spChg chg="mod">
          <ac:chgData name="Yoel Kortick" userId="167978f5-7f40-4909-85d5-d4149554ad4e" providerId="ADAL" clId="{B57F8CD6-6211-4EF0-9956-BEC5B7021E76}" dt="2024-01-08T09:01:27.497" v="237"/>
          <ac:spMkLst>
            <pc:docMk/>
            <pc:sldMk cId="1276955741" sldId="2071"/>
            <ac:spMk id="4" creationId="{2490F34D-A7E2-4EA9-8B1A-78371A1F1CD1}"/>
          </ac:spMkLst>
        </pc:spChg>
        <pc:spChg chg="add mod">
          <ac:chgData name="Yoel Kortick" userId="167978f5-7f40-4909-85d5-d4149554ad4e" providerId="ADAL" clId="{B57F8CD6-6211-4EF0-9956-BEC5B7021E76}" dt="2024-01-08T09:44:56.814" v="931" actId="20577"/>
          <ac:spMkLst>
            <pc:docMk/>
            <pc:sldMk cId="1276955741" sldId="2071"/>
            <ac:spMk id="7" creationId="{B314F925-15F5-2C71-52B4-D6BC8C804E11}"/>
          </ac:spMkLst>
        </pc:spChg>
        <pc:spChg chg="add mod">
          <ac:chgData name="Yoel Kortick" userId="167978f5-7f40-4909-85d5-d4149554ad4e" providerId="ADAL" clId="{B57F8CD6-6211-4EF0-9956-BEC5B7021E76}" dt="2024-01-08T09:01:48.592" v="243"/>
          <ac:spMkLst>
            <pc:docMk/>
            <pc:sldMk cId="1276955741" sldId="2071"/>
            <ac:spMk id="11" creationId="{7385399B-F9C4-A104-2874-1408E454AFF3}"/>
          </ac:spMkLst>
        </pc:spChg>
        <pc:spChg chg="add mod">
          <ac:chgData name="Yoel Kortick" userId="167978f5-7f40-4909-85d5-d4149554ad4e" providerId="ADAL" clId="{B57F8CD6-6211-4EF0-9956-BEC5B7021E76}" dt="2024-01-08T09:16:18.262" v="335" actId="6549"/>
          <ac:spMkLst>
            <pc:docMk/>
            <pc:sldMk cId="1276955741" sldId="2071"/>
            <ac:spMk id="18" creationId="{2965227C-44BA-941A-A43B-EF365A8C6685}"/>
          </ac:spMkLst>
        </pc:spChg>
        <pc:picChg chg="del">
          <ac:chgData name="Yoel Kortick" userId="167978f5-7f40-4909-85d5-d4149554ad4e" providerId="ADAL" clId="{B57F8CD6-6211-4EF0-9956-BEC5B7021E76}" dt="2024-01-08T09:01:30.912" v="238" actId="478"/>
          <ac:picMkLst>
            <pc:docMk/>
            <pc:sldMk cId="1276955741" sldId="2071"/>
            <ac:picMk id="5" creationId="{C03DC06F-04F8-D955-E1FD-0BB4A943EF0C}"/>
          </ac:picMkLst>
        </pc:picChg>
        <pc:picChg chg="add mod ord">
          <ac:chgData name="Yoel Kortick" userId="167978f5-7f40-4909-85d5-d4149554ad4e" providerId="ADAL" clId="{B57F8CD6-6211-4EF0-9956-BEC5B7021E76}" dt="2024-01-08T09:15:45.105" v="280" actId="208"/>
          <ac:picMkLst>
            <pc:docMk/>
            <pc:sldMk cId="1276955741" sldId="2071"/>
            <ac:picMk id="14" creationId="{36652544-B459-0CBB-0F86-9A560B66D636}"/>
          </ac:picMkLst>
        </pc:picChg>
        <pc:cxnChg chg="del">
          <ac:chgData name="Yoel Kortick" userId="167978f5-7f40-4909-85d5-d4149554ad4e" providerId="ADAL" clId="{B57F8CD6-6211-4EF0-9956-BEC5B7021E76}" dt="2024-01-08T09:01:34.307" v="241" actId="478"/>
          <ac:cxnSpMkLst>
            <pc:docMk/>
            <pc:sldMk cId="1276955741" sldId="2071"/>
            <ac:cxnSpMk id="6" creationId="{9A380865-BA22-FA28-E4BF-CFA927B90DC5}"/>
          </ac:cxnSpMkLst>
        </pc:cxnChg>
        <pc:cxnChg chg="del">
          <ac:chgData name="Yoel Kortick" userId="167978f5-7f40-4909-85d5-d4149554ad4e" providerId="ADAL" clId="{B57F8CD6-6211-4EF0-9956-BEC5B7021E76}" dt="2024-01-08T09:01:33.429" v="240" actId="478"/>
          <ac:cxnSpMkLst>
            <pc:docMk/>
            <pc:sldMk cId="1276955741" sldId="2071"/>
            <ac:cxnSpMk id="8" creationId="{7DA2FB76-3BA2-579A-2A6E-D15F41A3E66D}"/>
          </ac:cxnSpMkLst>
        </pc:cxnChg>
        <pc:cxnChg chg="add mod">
          <ac:chgData name="Yoel Kortick" userId="167978f5-7f40-4909-85d5-d4149554ad4e" providerId="ADAL" clId="{B57F8CD6-6211-4EF0-9956-BEC5B7021E76}" dt="2024-01-08T09:01:48.592" v="243"/>
          <ac:cxnSpMkLst>
            <pc:docMk/>
            <pc:sldMk cId="1276955741" sldId="2071"/>
            <ac:cxnSpMk id="9" creationId="{E4C084F1-FB3A-E593-08E7-E631E7DB78F0}"/>
          </ac:cxnSpMkLst>
        </pc:cxnChg>
        <pc:cxnChg chg="add mod">
          <ac:chgData name="Yoel Kortick" userId="167978f5-7f40-4909-85d5-d4149554ad4e" providerId="ADAL" clId="{B57F8CD6-6211-4EF0-9956-BEC5B7021E76}" dt="2024-01-08T09:15:43.307" v="279" actId="1076"/>
          <ac:cxnSpMkLst>
            <pc:docMk/>
            <pc:sldMk cId="1276955741" sldId="2071"/>
            <ac:cxnSpMk id="10" creationId="{ACAEF7A1-9FA1-8A24-925D-01A664A257BB}"/>
          </ac:cxnSpMkLst>
        </pc:cxnChg>
        <pc:cxnChg chg="del">
          <ac:chgData name="Yoel Kortick" userId="167978f5-7f40-4909-85d5-d4149554ad4e" providerId="ADAL" clId="{B57F8CD6-6211-4EF0-9956-BEC5B7021E76}" dt="2024-01-08T09:01:35.368" v="242" actId="478"/>
          <ac:cxnSpMkLst>
            <pc:docMk/>
            <pc:sldMk cId="1276955741" sldId="2071"/>
            <ac:cxnSpMk id="13" creationId="{0C3B1D19-4A57-D71B-E563-4D8626F045AC}"/>
          </ac:cxnSpMkLst>
        </pc:cxnChg>
        <pc:cxnChg chg="add mod">
          <ac:chgData name="Yoel Kortick" userId="167978f5-7f40-4909-85d5-d4149554ad4e" providerId="ADAL" clId="{B57F8CD6-6211-4EF0-9956-BEC5B7021E76}" dt="2024-01-08T09:16:00.579" v="284" actId="14100"/>
          <ac:cxnSpMkLst>
            <pc:docMk/>
            <pc:sldMk cId="1276955741" sldId="2071"/>
            <ac:cxnSpMk id="15" creationId="{30C6D859-DC1C-99B9-8B51-B1776CAC7AD6}"/>
          </ac:cxnSpMkLst>
        </pc:cxnChg>
      </pc:sldChg>
      <pc:sldChg chg="modSp del mod">
        <pc:chgData name="Yoel Kortick" userId="167978f5-7f40-4909-85d5-d4149554ad4e" providerId="ADAL" clId="{B57F8CD6-6211-4EF0-9956-BEC5B7021E76}" dt="2024-01-08T09:42:16.303" v="868" actId="47"/>
        <pc:sldMkLst>
          <pc:docMk/>
          <pc:sldMk cId="1948393169" sldId="2072"/>
        </pc:sldMkLst>
        <pc:spChg chg="mod">
          <ac:chgData name="Yoel Kortick" userId="167978f5-7f40-4909-85d5-d4149554ad4e" providerId="ADAL" clId="{B57F8CD6-6211-4EF0-9956-BEC5B7021E76}" dt="2024-01-08T09:24:08.478" v="394"/>
          <ac:spMkLst>
            <pc:docMk/>
            <pc:sldMk cId="1948393169" sldId="2072"/>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244136330" sldId="2073"/>
        </pc:sldMkLst>
        <pc:spChg chg="mod">
          <ac:chgData name="Yoel Kortick" userId="167978f5-7f40-4909-85d5-d4149554ad4e" providerId="ADAL" clId="{B57F8CD6-6211-4EF0-9956-BEC5B7021E76}" dt="2024-01-08T09:24:08.478" v="394"/>
          <ac:spMkLst>
            <pc:docMk/>
            <pc:sldMk cId="1244136330" sldId="2073"/>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3254742492" sldId="2074"/>
        </pc:sldMkLst>
        <pc:spChg chg="mod">
          <ac:chgData name="Yoel Kortick" userId="167978f5-7f40-4909-85d5-d4149554ad4e" providerId="ADAL" clId="{B57F8CD6-6211-4EF0-9956-BEC5B7021E76}" dt="2024-01-08T09:24:08.478" v="394"/>
          <ac:spMkLst>
            <pc:docMk/>
            <pc:sldMk cId="3254742492" sldId="2074"/>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036408129" sldId="2075"/>
        </pc:sldMkLst>
        <pc:spChg chg="mod">
          <ac:chgData name="Yoel Kortick" userId="167978f5-7f40-4909-85d5-d4149554ad4e" providerId="ADAL" clId="{B57F8CD6-6211-4EF0-9956-BEC5B7021E76}" dt="2024-01-08T09:24:08.478" v="394"/>
          <ac:spMkLst>
            <pc:docMk/>
            <pc:sldMk cId="1036408129" sldId="2075"/>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622034759" sldId="2076"/>
        </pc:sldMkLst>
        <pc:spChg chg="mod">
          <ac:chgData name="Yoel Kortick" userId="167978f5-7f40-4909-85d5-d4149554ad4e" providerId="ADAL" clId="{B57F8CD6-6211-4EF0-9956-BEC5B7021E76}" dt="2024-01-08T09:24:08.478" v="394"/>
          <ac:spMkLst>
            <pc:docMk/>
            <pc:sldMk cId="1622034759" sldId="2076"/>
            <ac:spMk id="3" creationId="{4FC18B40-6547-41EC-8A0E-1C8F40E0A42F}"/>
          </ac:spMkLst>
        </pc:spChg>
      </pc:sldChg>
      <pc:sldChg chg="del">
        <pc:chgData name="Yoel Kortick" userId="167978f5-7f40-4909-85d5-d4149554ad4e" providerId="ADAL" clId="{B57F8CD6-6211-4EF0-9956-BEC5B7021E76}" dt="2024-01-08T09:42:16.303" v="868" actId="47"/>
        <pc:sldMkLst>
          <pc:docMk/>
          <pc:sldMk cId="804512580" sldId="2077"/>
        </pc:sldMkLst>
      </pc:sldChg>
      <pc:sldChg chg="del">
        <pc:chgData name="Yoel Kortick" userId="167978f5-7f40-4909-85d5-d4149554ad4e" providerId="ADAL" clId="{B57F8CD6-6211-4EF0-9956-BEC5B7021E76}" dt="2024-01-08T09:42:16.303" v="868" actId="47"/>
        <pc:sldMkLst>
          <pc:docMk/>
          <pc:sldMk cId="1435979130" sldId="2078"/>
        </pc:sldMkLst>
      </pc:sldChg>
      <pc:sldChg chg="del">
        <pc:chgData name="Yoel Kortick" userId="167978f5-7f40-4909-85d5-d4149554ad4e" providerId="ADAL" clId="{B57F8CD6-6211-4EF0-9956-BEC5B7021E76}" dt="2024-01-08T09:42:16.303" v="868" actId="47"/>
        <pc:sldMkLst>
          <pc:docMk/>
          <pc:sldMk cId="3719853805" sldId="2079"/>
        </pc:sldMkLst>
      </pc:sldChg>
      <pc:sldChg chg="del">
        <pc:chgData name="Yoel Kortick" userId="167978f5-7f40-4909-85d5-d4149554ad4e" providerId="ADAL" clId="{B57F8CD6-6211-4EF0-9956-BEC5B7021E76}" dt="2024-01-08T09:42:16.303" v="868" actId="47"/>
        <pc:sldMkLst>
          <pc:docMk/>
          <pc:sldMk cId="3850478938" sldId="2080"/>
        </pc:sldMkLst>
      </pc:sldChg>
      <pc:sldChg chg="del">
        <pc:chgData name="Yoel Kortick" userId="167978f5-7f40-4909-85d5-d4149554ad4e" providerId="ADAL" clId="{B57F8CD6-6211-4EF0-9956-BEC5B7021E76}" dt="2024-01-08T09:42:16.303" v="868" actId="47"/>
        <pc:sldMkLst>
          <pc:docMk/>
          <pc:sldMk cId="2981781672" sldId="2081"/>
        </pc:sldMkLst>
      </pc:sldChg>
      <pc:sldChg chg="del">
        <pc:chgData name="Yoel Kortick" userId="167978f5-7f40-4909-85d5-d4149554ad4e" providerId="ADAL" clId="{B57F8CD6-6211-4EF0-9956-BEC5B7021E76}" dt="2024-01-08T09:42:16.303" v="868" actId="47"/>
        <pc:sldMkLst>
          <pc:docMk/>
          <pc:sldMk cId="2077187421" sldId="2082"/>
        </pc:sldMkLst>
      </pc:sldChg>
      <pc:sldChg chg="del">
        <pc:chgData name="Yoel Kortick" userId="167978f5-7f40-4909-85d5-d4149554ad4e" providerId="ADAL" clId="{B57F8CD6-6211-4EF0-9956-BEC5B7021E76}" dt="2024-01-08T09:42:16.303" v="868" actId="47"/>
        <pc:sldMkLst>
          <pc:docMk/>
          <pc:sldMk cId="4110807980" sldId="2083"/>
        </pc:sldMkLst>
      </pc:sldChg>
      <pc:sldChg chg="del">
        <pc:chgData name="Yoel Kortick" userId="167978f5-7f40-4909-85d5-d4149554ad4e" providerId="ADAL" clId="{B57F8CD6-6211-4EF0-9956-BEC5B7021E76}" dt="2024-01-08T09:42:16.303" v="868" actId="47"/>
        <pc:sldMkLst>
          <pc:docMk/>
          <pc:sldMk cId="2149653344" sldId="2084"/>
        </pc:sldMkLst>
      </pc:sldChg>
      <pc:sldChg chg="del">
        <pc:chgData name="Yoel Kortick" userId="167978f5-7f40-4909-85d5-d4149554ad4e" providerId="ADAL" clId="{B57F8CD6-6211-4EF0-9956-BEC5B7021E76}" dt="2024-01-08T09:42:16.303" v="868" actId="47"/>
        <pc:sldMkLst>
          <pc:docMk/>
          <pc:sldMk cId="2509125860" sldId="2085"/>
        </pc:sldMkLst>
      </pc:sldChg>
      <pc:sldChg chg="del">
        <pc:chgData name="Yoel Kortick" userId="167978f5-7f40-4909-85d5-d4149554ad4e" providerId="ADAL" clId="{B57F8CD6-6211-4EF0-9956-BEC5B7021E76}" dt="2024-01-08T09:42:16.303" v="868" actId="47"/>
        <pc:sldMkLst>
          <pc:docMk/>
          <pc:sldMk cId="2080693812" sldId="2087"/>
        </pc:sldMkLst>
      </pc:sldChg>
      <pc:sldChg chg="del">
        <pc:chgData name="Yoel Kortick" userId="167978f5-7f40-4909-85d5-d4149554ad4e" providerId="ADAL" clId="{B57F8CD6-6211-4EF0-9956-BEC5B7021E76}" dt="2024-01-08T09:42:16.303" v="868" actId="47"/>
        <pc:sldMkLst>
          <pc:docMk/>
          <pc:sldMk cId="155353832" sldId="2088"/>
        </pc:sldMkLst>
      </pc:sldChg>
      <pc:sldChg chg="del">
        <pc:chgData name="Yoel Kortick" userId="167978f5-7f40-4909-85d5-d4149554ad4e" providerId="ADAL" clId="{B57F8CD6-6211-4EF0-9956-BEC5B7021E76}" dt="2024-01-08T09:42:16.303" v="868" actId="47"/>
        <pc:sldMkLst>
          <pc:docMk/>
          <pc:sldMk cId="3336179988" sldId="2089"/>
        </pc:sldMkLst>
      </pc:sldChg>
      <pc:sldChg chg="del">
        <pc:chgData name="Yoel Kortick" userId="167978f5-7f40-4909-85d5-d4149554ad4e" providerId="ADAL" clId="{B57F8CD6-6211-4EF0-9956-BEC5B7021E76}" dt="2024-01-08T09:42:16.303" v="868" actId="47"/>
        <pc:sldMkLst>
          <pc:docMk/>
          <pc:sldMk cId="3489711929" sldId="2090"/>
        </pc:sldMkLst>
      </pc:sldChg>
      <pc:sldChg chg="del">
        <pc:chgData name="Yoel Kortick" userId="167978f5-7f40-4909-85d5-d4149554ad4e" providerId="ADAL" clId="{B57F8CD6-6211-4EF0-9956-BEC5B7021E76}" dt="2024-01-08T09:42:16.303" v="868" actId="47"/>
        <pc:sldMkLst>
          <pc:docMk/>
          <pc:sldMk cId="3317938502" sldId="2091"/>
        </pc:sldMkLst>
      </pc:sldChg>
      <pc:sldChg chg="del">
        <pc:chgData name="Yoel Kortick" userId="167978f5-7f40-4909-85d5-d4149554ad4e" providerId="ADAL" clId="{B57F8CD6-6211-4EF0-9956-BEC5B7021E76}" dt="2024-01-08T09:42:16.303" v="868" actId="47"/>
        <pc:sldMkLst>
          <pc:docMk/>
          <pc:sldMk cId="1624540354" sldId="2092"/>
        </pc:sldMkLst>
      </pc:sldChg>
      <pc:sldChg chg="del">
        <pc:chgData name="Yoel Kortick" userId="167978f5-7f40-4909-85d5-d4149554ad4e" providerId="ADAL" clId="{B57F8CD6-6211-4EF0-9956-BEC5B7021E76}" dt="2024-01-08T09:42:16.303" v="868" actId="47"/>
        <pc:sldMkLst>
          <pc:docMk/>
          <pc:sldMk cId="3182911485" sldId="2093"/>
        </pc:sldMkLst>
      </pc:sldChg>
      <pc:sldChg chg="del">
        <pc:chgData name="Yoel Kortick" userId="167978f5-7f40-4909-85d5-d4149554ad4e" providerId="ADAL" clId="{B57F8CD6-6211-4EF0-9956-BEC5B7021E76}" dt="2024-01-08T09:42:16.303" v="868" actId="47"/>
        <pc:sldMkLst>
          <pc:docMk/>
          <pc:sldMk cId="575746005" sldId="2094"/>
        </pc:sldMkLst>
      </pc:sldChg>
      <pc:sldChg chg="addSp delSp modSp add mod">
        <pc:chgData name="Yoel Kortick" userId="167978f5-7f40-4909-85d5-d4149554ad4e" providerId="ADAL" clId="{B57F8CD6-6211-4EF0-9956-BEC5B7021E76}" dt="2024-01-08T09:04:44.846" v="259" actId="14100"/>
        <pc:sldMkLst>
          <pc:docMk/>
          <pc:sldMk cId="3192449288" sldId="2095"/>
        </pc:sldMkLst>
        <pc:spChg chg="mod">
          <ac:chgData name="Yoel Kortick" userId="167978f5-7f40-4909-85d5-d4149554ad4e" providerId="ADAL" clId="{B57F8CD6-6211-4EF0-9956-BEC5B7021E76}" dt="2024-01-08T08:36:15.864" v="139" actId="27636"/>
          <ac:spMkLst>
            <pc:docMk/>
            <pc:sldMk cId="3192449288" sldId="2095"/>
            <ac:spMk id="4" creationId="{2490F34D-A7E2-4EA9-8B1A-78371A1F1CD1}"/>
          </ac:spMkLst>
        </pc:spChg>
        <pc:spChg chg="add mod">
          <ac:chgData name="Yoel Kortick" userId="167978f5-7f40-4909-85d5-d4149554ad4e" providerId="ADAL" clId="{B57F8CD6-6211-4EF0-9956-BEC5B7021E76}" dt="2024-01-08T08:38:07.329" v="148" actId="1076"/>
          <ac:spMkLst>
            <pc:docMk/>
            <pc:sldMk cId="3192449288" sldId="2095"/>
            <ac:spMk id="6" creationId="{CF6D163F-B0AA-1C59-1CC8-E8F00B3ED221}"/>
          </ac:spMkLst>
        </pc:spChg>
        <pc:spChg chg="del">
          <ac:chgData name="Yoel Kortick" userId="167978f5-7f40-4909-85d5-d4149554ad4e" providerId="ADAL" clId="{B57F8CD6-6211-4EF0-9956-BEC5B7021E76}" dt="2024-01-08T08:36:11.028" v="137" actId="478"/>
          <ac:spMkLst>
            <pc:docMk/>
            <pc:sldMk cId="3192449288" sldId="2095"/>
            <ac:spMk id="9" creationId="{EBF5E1DD-EDF7-373B-8647-C4B58A842E00}"/>
          </ac:spMkLst>
        </pc:spChg>
        <pc:spChg chg="del">
          <ac:chgData name="Yoel Kortick" userId="167978f5-7f40-4909-85d5-d4149554ad4e" providerId="ADAL" clId="{B57F8CD6-6211-4EF0-9956-BEC5B7021E76}" dt="2024-01-08T08:36:09.182" v="135" actId="478"/>
          <ac:spMkLst>
            <pc:docMk/>
            <pc:sldMk cId="3192449288" sldId="2095"/>
            <ac:spMk id="12" creationId="{245757A5-9CEB-091E-29BC-1A16FEFD6F78}"/>
          </ac:spMkLst>
        </pc:spChg>
        <pc:spChg chg="add mod">
          <ac:chgData name="Yoel Kortick" userId="167978f5-7f40-4909-85d5-d4149554ad4e" providerId="ADAL" clId="{B57F8CD6-6211-4EF0-9956-BEC5B7021E76}" dt="2024-01-08T09:04:35.776" v="257" actId="1035"/>
          <ac:spMkLst>
            <pc:docMk/>
            <pc:sldMk cId="3192449288" sldId="2095"/>
            <ac:spMk id="16" creationId="{1AB9C46F-B4CE-82A9-B22E-9881645EF4E1}"/>
          </ac:spMkLst>
        </pc:spChg>
        <pc:picChg chg="add del mod">
          <ac:chgData name="Yoel Kortick" userId="167978f5-7f40-4909-85d5-d4149554ad4e" providerId="ADAL" clId="{B57F8CD6-6211-4EF0-9956-BEC5B7021E76}" dt="2024-01-08T09:04:14.309" v="244" actId="478"/>
          <ac:picMkLst>
            <pc:docMk/>
            <pc:sldMk cId="3192449288" sldId="2095"/>
            <ac:picMk id="5" creationId="{3F737624-EEAB-5A75-C190-7BBDBEC3F870}"/>
          </ac:picMkLst>
        </pc:picChg>
        <pc:picChg chg="add mod ord">
          <ac:chgData name="Yoel Kortick" userId="167978f5-7f40-4909-85d5-d4149554ad4e" providerId="ADAL" clId="{B57F8CD6-6211-4EF0-9956-BEC5B7021E76}" dt="2024-01-08T09:04:39.014" v="258" actId="208"/>
          <ac:picMkLst>
            <pc:docMk/>
            <pc:sldMk cId="3192449288" sldId="2095"/>
            <ac:picMk id="14" creationId="{2577C694-AF8D-06C6-AD1D-C60D8538100D}"/>
          </ac:picMkLst>
        </pc:picChg>
        <pc:picChg chg="del">
          <ac:chgData name="Yoel Kortick" userId="167978f5-7f40-4909-85d5-d4149554ad4e" providerId="ADAL" clId="{B57F8CD6-6211-4EF0-9956-BEC5B7021E76}" dt="2024-01-08T08:36:07.743" v="134" actId="478"/>
          <ac:picMkLst>
            <pc:docMk/>
            <pc:sldMk cId="3192449288" sldId="2095"/>
            <ac:picMk id="15" creationId="{2DE7F9F8-2852-647A-F06E-BCCDAC8330D1}"/>
          </ac:picMkLst>
        </pc:picChg>
        <pc:cxnChg chg="add mod">
          <ac:chgData name="Yoel Kortick" userId="167978f5-7f40-4909-85d5-d4149554ad4e" providerId="ADAL" clId="{B57F8CD6-6211-4EF0-9956-BEC5B7021E76}" dt="2024-01-08T09:04:44.846" v="259" actId="14100"/>
          <ac:cxnSpMkLst>
            <pc:docMk/>
            <pc:sldMk cId="3192449288" sldId="2095"/>
            <ac:cxnSpMk id="7" creationId="{5F0FA20D-9E74-4E48-99DA-85D2FF838988}"/>
          </ac:cxnSpMkLst>
        </pc:cxnChg>
        <pc:cxnChg chg="del">
          <ac:chgData name="Yoel Kortick" userId="167978f5-7f40-4909-85d5-d4149554ad4e" providerId="ADAL" clId="{B57F8CD6-6211-4EF0-9956-BEC5B7021E76}" dt="2024-01-08T08:37:48.723" v="146" actId="478"/>
          <ac:cxnSpMkLst>
            <pc:docMk/>
            <pc:sldMk cId="3192449288" sldId="2095"/>
            <ac:cxnSpMk id="11" creationId="{EC23AF05-B849-0315-ED8D-621B07058871}"/>
          </ac:cxnSpMkLst>
        </pc:cxnChg>
        <pc:cxnChg chg="del">
          <ac:chgData name="Yoel Kortick" userId="167978f5-7f40-4909-85d5-d4149554ad4e" providerId="ADAL" clId="{B57F8CD6-6211-4EF0-9956-BEC5B7021E76}" dt="2024-01-08T08:36:10.176" v="136" actId="478"/>
          <ac:cxnSpMkLst>
            <pc:docMk/>
            <pc:sldMk cId="3192449288" sldId="2095"/>
            <ac:cxnSpMk id="13" creationId="{85A9950D-3FEF-BC54-6399-CDCED7D07923}"/>
          </ac:cxnSpMkLst>
        </pc:cxnChg>
        <pc:cxnChg chg="del">
          <ac:chgData name="Yoel Kortick" userId="167978f5-7f40-4909-85d5-d4149554ad4e" providerId="ADAL" clId="{B57F8CD6-6211-4EF0-9956-BEC5B7021E76}" dt="2024-01-08T08:37:47.955" v="145" actId="478"/>
          <ac:cxnSpMkLst>
            <pc:docMk/>
            <pc:sldMk cId="3192449288" sldId="2095"/>
            <ac:cxnSpMk id="17" creationId="{998ADFB2-1AF5-D17D-2BDD-2AD219CBA068}"/>
          </ac:cxnSpMkLst>
        </pc:cxnChg>
      </pc:sldChg>
      <pc:sldChg chg="addSp delSp modSp add mod">
        <pc:chgData name="Yoel Kortick" userId="167978f5-7f40-4909-85d5-d4149554ad4e" providerId="ADAL" clId="{B57F8CD6-6211-4EF0-9956-BEC5B7021E76}" dt="2024-01-08T09:21:08.033" v="365" actId="1076"/>
        <pc:sldMkLst>
          <pc:docMk/>
          <pc:sldMk cId="321810292" sldId="2096"/>
        </pc:sldMkLst>
        <pc:spChg chg="mod">
          <ac:chgData name="Yoel Kortick" userId="167978f5-7f40-4909-85d5-d4149554ad4e" providerId="ADAL" clId="{B57F8CD6-6211-4EF0-9956-BEC5B7021E76}" dt="2024-01-08T08:39:20.901" v="152" actId="20577"/>
          <ac:spMkLst>
            <pc:docMk/>
            <pc:sldMk cId="321810292" sldId="2096"/>
            <ac:spMk id="4" creationId="{2490F34D-A7E2-4EA9-8B1A-78371A1F1CD1}"/>
          </ac:spMkLst>
        </pc:spChg>
        <pc:spChg chg="mod">
          <ac:chgData name="Yoel Kortick" userId="167978f5-7f40-4909-85d5-d4149554ad4e" providerId="ADAL" clId="{B57F8CD6-6211-4EF0-9956-BEC5B7021E76}" dt="2024-01-08T09:07:24.847" v="275" actId="1076"/>
          <ac:spMkLst>
            <pc:docMk/>
            <pc:sldMk cId="321810292" sldId="2096"/>
            <ac:spMk id="6" creationId="{CF6D163F-B0AA-1C59-1CC8-E8F00B3ED221}"/>
          </ac:spMkLst>
        </pc:spChg>
        <pc:picChg chg="del">
          <ac:chgData name="Yoel Kortick" userId="167978f5-7f40-4909-85d5-d4149554ad4e" providerId="ADAL" clId="{B57F8CD6-6211-4EF0-9956-BEC5B7021E76}" dt="2024-01-08T08:39:22.499" v="153" actId="478"/>
          <ac:picMkLst>
            <pc:docMk/>
            <pc:sldMk cId="321810292" sldId="2096"/>
            <ac:picMk id="5" creationId="{3F737624-EEAB-5A75-C190-7BBDBEC3F870}"/>
          </ac:picMkLst>
        </pc:picChg>
        <pc:picChg chg="add del mod ord">
          <ac:chgData name="Yoel Kortick" userId="167978f5-7f40-4909-85d5-d4149554ad4e" providerId="ADAL" clId="{B57F8CD6-6211-4EF0-9956-BEC5B7021E76}" dt="2024-01-08T09:05:17.101" v="260" actId="478"/>
          <ac:picMkLst>
            <pc:docMk/>
            <pc:sldMk cId="321810292" sldId="2096"/>
            <ac:picMk id="8" creationId="{D5870CD2-9469-C926-51A3-E2FCD1F83171}"/>
          </ac:picMkLst>
        </pc:picChg>
        <pc:picChg chg="add del mod ord">
          <ac:chgData name="Yoel Kortick" userId="167978f5-7f40-4909-85d5-d4149554ad4e" providerId="ADAL" clId="{B57F8CD6-6211-4EF0-9956-BEC5B7021E76}" dt="2024-01-08T09:07:01.393" v="266" actId="478"/>
          <ac:picMkLst>
            <pc:docMk/>
            <pc:sldMk cId="321810292" sldId="2096"/>
            <ac:picMk id="11" creationId="{FAD5B420-6545-E463-0FE7-074648F8EEC4}"/>
          </ac:picMkLst>
        </pc:picChg>
        <pc:picChg chg="add del mod ord">
          <ac:chgData name="Yoel Kortick" userId="167978f5-7f40-4909-85d5-d4149554ad4e" providerId="ADAL" clId="{B57F8CD6-6211-4EF0-9956-BEC5B7021E76}" dt="2024-01-08T09:20:35.603" v="357" actId="478"/>
          <ac:picMkLst>
            <pc:docMk/>
            <pc:sldMk cId="321810292" sldId="2096"/>
            <ac:picMk id="13" creationId="{6F395366-CA25-A41E-B94B-64DAE10EA54C}"/>
          </ac:picMkLst>
        </pc:picChg>
        <pc:picChg chg="add mod ord">
          <ac:chgData name="Yoel Kortick" userId="167978f5-7f40-4909-85d5-d4149554ad4e" providerId="ADAL" clId="{B57F8CD6-6211-4EF0-9956-BEC5B7021E76}" dt="2024-01-08T09:21:00.406" v="362" actId="208"/>
          <ac:picMkLst>
            <pc:docMk/>
            <pc:sldMk cId="321810292" sldId="2096"/>
            <ac:picMk id="15" creationId="{A6CE6636-7AEF-B4F1-1B1C-5431257BA3B0}"/>
          </ac:picMkLst>
        </pc:picChg>
        <pc:cxnChg chg="mod">
          <ac:chgData name="Yoel Kortick" userId="167978f5-7f40-4909-85d5-d4149554ad4e" providerId="ADAL" clId="{B57F8CD6-6211-4EF0-9956-BEC5B7021E76}" dt="2024-01-08T09:21:08.033" v="365" actId="1076"/>
          <ac:cxnSpMkLst>
            <pc:docMk/>
            <pc:sldMk cId="321810292" sldId="2096"/>
            <ac:cxnSpMk id="7" creationId="{5F0FA20D-9E74-4E48-99DA-85D2FF838988}"/>
          </ac:cxnSpMkLst>
        </pc:cxnChg>
      </pc:sldChg>
      <pc:sldChg chg="addSp delSp modSp add mod">
        <pc:chgData name="Yoel Kortick" userId="167978f5-7f40-4909-85d5-d4149554ad4e" providerId="ADAL" clId="{B57F8CD6-6211-4EF0-9956-BEC5B7021E76}" dt="2024-01-08T09:23:33.661" v="393" actId="14100"/>
        <pc:sldMkLst>
          <pc:docMk/>
          <pc:sldMk cId="3157656133" sldId="2097"/>
        </pc:sldMkLst>
        <pc:spChg chg="mod">
          <ac:chgData name="Yoel Kortick" userId="167978f5-7f40-4909-85d5-d4149554ad4e" providerId="ADAL" clId="{B57F8CD6-6211-4EF0-9956-BEC5B7021E76}" dt="2024-01-08T09:22:27.595" v="384"/>
          <ac:spMkLst>
            <pc:docMk/>
            <pc:sldMk cId="3157656133" sldId="2097"/>
            <ac:spMk id="4" creationId="{2490F34D-A7E2-4EA9-8B1A-78371A1F1CD1}"/>
          </ac:spMkLst>
        </pc:spChg>
        <pc:spChg chg="del">
          <ac:chgData name="Yoel Kortick" userId="167978f5-7f40-4909-85d5-d4149554ad4e" providerId="ADAL" clId="{B57F8CD6-6211-4EF0-9956-BEC5B7021E76}" dt="2024-01-08T09:22:33.757" v="386" actId="478"/>
          <ac:spMkLst>
            <pc:docMk/>
            <pc:sldMk cId="3157656133" sldId="2097"/>
            <ac:spMk id="6" creationId="{94C35FEA-7AE6-61A6-B870-641015F211EE}"/>
          </ac:spMkLst>
        </pc:spChg>
        <pc:spChg chg="del">
          <ac:chgData name="Yoel Kortick" userId="167978f5-7f40-4909-85d5-d4149554ad4e" providerId="ADAL" clId="{B57F8CD6-6211-4EF0-9956-BEC5B7021E76}" dt="2024-01-08T09:22:33.757" v="386" actId="478"/>
          <ac:spMkLst>
            <pc:docMk/>
            <pc:sldMk cId="3157656133" sldId="2097"/>
            <ac:spMk id="16" creationId="{3EA3FB0A-DEB0-50BE-BF86-E3B94D144965}"/>
          </ac:spMkLst>
        </pc:spChg>
        <pc:spChg chg="del">
          <ac:chgData name="Yoel Kortick" userId="167978f5-7f40-4909-85d5-d4149554ad4e" providerId="ADAL" clId="{B57F8CD6-6211-4EF0-9956-BEC5B7021E76}" dt="2024-01-08T09:22:33.757" v="386" actId="478"/>
          <ac:spMkLst>
            <pc:docMk/>
            <pc:sldMk cId="3157656133" sldId="2097"/>
            <ac:spMk id="18" creationId="{33F3033D-85FA-9448-C57F-B8C1072A8BC6}"/>
          </ac:spMkLst>
        </pc:spChg>
        <pc:picChg chg="add mod">
          <ac:chgData name="Yoel Kortick" userId="167978f5-7f40-4909-85d5-d4149554ad4e" providerId="ADAL" clId="{B57F8CD6-6211-4EF0-9956-BEC5B7021E76}" dt="2024-01-08T09:23:23.838" v="390" actId="208"/>
          <ac:picMkLst>
            <pc:docMk/>
            <pc:sldMk cId="3157656133" sldId="2097"/>
            <ac:picMk id="5" creationId="{07F6514F-0DE7-8DEC-0F12-691613A1B5D6}"/>
          </ac:picMkLst>
        </pc:picChg>
        <pc:picChg chg="del">
          <ac:chgData name="Yoel Kortick" userId="167978f5-7f40-4909-85d5-d4149554ad4e" providerId="ADAL" clId="{B57F8CD6-6211-4EF0-9956-BEC5B7021E76}" dt="2024-01-08T09:22:29.068" v="385" actId="478"/>
          <ac:picMkLst>
            <pc:docMk/>
            <pc:sldMk cId="3157656133" sldId="2097"/>
            <ac:picMk id="21" creationId="{9E8AE7C4-D3DD-95A3-131C-1A42D9ED0B0F}"/>
          </ac:picMkLst>
        </pc:picChg>
        <pc:cxnChg chg="del">
          <ac:chgData name="Yoel Kortick" userId="167978f5-7f40-4909-85d5-d4149554ad4e" providerId="ADAL" clId="{B57F8CD6-6211-4EF0-9956-BEC5B7021E76}" dt="2024-01-08T09:22:33.757" v="386" actId="478"/>
          <ac:cxnSpMkLst>
            <pc:docMk/>
            <pc:sldMk cId="3157656133" sldId="2097"/>
            <ac:cxnSpMk id="8" creationId="{3E875AD0-3143-0E08-FAA5-8CCBEDE3FD5A}"/>
          </ac:cxnSpMkLst>
        </pc:cxnChg>
        <pc:cxnChg chg="add mod">
          <ac:chgData name="Yoel Kortick" userId="167978f5-7f40-4909-85d5-d4149554ad4e" providerId="ADAL" clId="{B57F8CD6-6211-4EF0-9956-BEC5B7021E76}" dt="2024-01-08T09:23:33.661" v="393" actId="14100"/>
          <ac:cxnSpMkLst>
            <pc:docMk/>
            <pc:sldMk cId="3157656133" sldId="2097"/>
            <ac:cxnSpMk id="9" creationId="{1FFF3807-DFC2-92DA-DCC2-BE2DEE477DEC}"/>
          </ac:cxnSpMkLst>
        </pc:cxnChg>
        <pc:cxnChg chg="del">
          <ac:chgData name="Yoel Kortick" userId="167978f5-7f40-4909-85d5-d4149554ad4e" providerId="ADAL" clId="{B57F8CD6-6211-4EF0-9956-BEC5B7021E76}" dt="2024-01-08T09:22:33.757" v="386" actId="478"/>
          <ac:cxnSpMkLst>
            <pc:docMk/>
            <pc:sldMk cId="3157656133" sldId="2097"/>
            <ac:cxnSpMk id="10" creationId="{4408652E-3A3C-6EC6-65B4-FAB66D6E7468}"/>
          </ac:cxnSpMkLst>
        </pc:cxnChg>
        <pc:cxnChg chg="del">
          <ac:chgData name="Yoel Kortick" userId="167978f5-7f40-4909-85d5-d4149554ad4e" providerId="ADAL" clId="{B57F8CD6-6211-4EF0-9956-BEC5B7021E76}" dt="2024-01-08T09:22:33.757" v="386" actId="478"/>
          <ac:cxnSpMkLst>
            <pc:docMk/>
            <pc:sldMk cId="3157656133" sldId="2097"/>
            <ac:cxnSpMk id="17" creationId="{BCC76A9F-DBC5-29F4-37C6-7BC8DB8E4ACD}"/>
          </ac:cxnSpMkLst>
        </pc:cxnChg>
        <pc:cxnChg chg="del">
          <ac:chgData name="Yoel Kortick" userId="167978f5-7f40-4909-85d5-d4149554ad4e" providerId="ADAL" clId="{B57F8CD6-6211-4EF0-9956-BEC5B7021E76}" dt="2024-01-08T09:22:33.757" v="386" actId="478"/>
          <ac:cxnSpMkLst>
            <pc:docMk/>
            <pc:sldMk cId="3157656133" sldId="2097"/>
            <ac:cxnSpMk id="19" creationId="{FC1D01FC-AE9C-4495-B0E8-2A1F0E960460}"/>
          </ac:cxnSpMkLst>
        </pc:cxnChg>
      </pc:sldChg>
      <pc:sldChg chg="addSp delSp modSp add mod">
        <pc:chgData name="Yoel Kortick" userId="167978f5-7f40-4909-85d5-d4149554ad4e" providerId="ADAL" clId="{B57F8CD6-6211-4EF0-9956-BEC5B7021E76}" dt="2024-01-08T09:38:15.082" v="772" actId="478"/>
        <pc:sldMkLst>
          <pc:docMk/>
          <pc:sldMk cId="2957719289" sldId="2098"/>
        </pc:sldMkLst>
        <pc:spChg chg="del">
          <ac:chgData name="Yoel Kortick" userId="167978f5-7f40-4909-85d5-d4149554ad4e" providerId="ADAL" clId="{B57F8CD6-6211-4EF0-9956-BEC5B7021E76}" dt="2024-01-08T09:38:15.082" v="772" actId="478"/>
          <ac:spMkLst>
            <pc:docMk/>
            <pc:sldMk cId="2957719289" sldId="2098"/>
            <ac:spMk id="6" creationId="{7B7CC463-9130-23D1-E0A9-11E19F465AFB}"/>
          </ac:spMkLst>
        </pc:spChg>
        <pc:spChg chg="mod">
          <ac:chgData name="Yoel Kortick" userId="167978f5-7f40-4909-85d5-d4149554ad4e" providerId="ADAL" clId="{B57F8CD6-6211-4EF0-9956-BEC5B7021E76}" dt="2024-01-08T09:38:12.087" v="771" actId="1036"/>
          <ac:spMkLst>
            <pc:docMk/>
            <pc:sldMk cId="2957719289" sldId="2098"/>
            <ac:spMk id="7" creationId="{1FBCC7C0-2667-5ACE-FC82-AF9F2B81AD77}"/>
          </ac:spMkLst>
        </pc:spChg>
        <pc:spChg chg="mod">
          <ac:chgData name="Yoel Kortick" userId="167978f5-7f40-4909-85d5-d4149554ad4e" providerId="ADAL" clId="{B57F8CD6-6211-4EF0-9956-BEC5B7021E76}" dt="2024-01-08T09:37:56.825" v="757" actId="20577"/>
          <ac:spMkLst>
            <pc:docMk/>
            <pc:sldMk cId="2957719289" sldId="2098"/>
            <ac:spMk id="10" creationId="{19E9D55E-0049-4072-9DC2-48193A586191}"/>
          </ac:spMkLst>
        </pc:spChg>
        <pc:picChg chg="add mod ord">
          <ac:chgData name="Yoel Kortick" userId="167978f5-7f40-4909-85d5-d4149554ad4e" providerId="ADAL" clId="{B57F8CD6-6211-4EF0-9956-BEC5B7021E76}" dt="2024-01-08T09:38:05.616" v="765" actId="208"/>
          <ac:picMkLst>
            <pc:docMk/>
            <pc:sldMk cId="2957719289" sldId="2098"/>
            <ac:picMk id="4" creationId="{2DD04749-3FFB-66D0-C1F9-B3D58212CACA}"/>
          </ac:picMkLst>
        </pc:picChg>
        <pc:picChg chg="del">
          <ac:chgData name="Yoel Kortick" userId="167978f5-7f40-4909-85d5-d4149554ad4e" providerId="ADAL" clId="{B57F8CD6-6211-4EF0-9956-BEC5B7021E76}" dt="2024-01-08T09:37:58.753" v="758" actId="478"/>
          <ac:picMkLst>
            <pc:docMk/>
            <pc:sldMk cId="2957719289" sldId="2098"/>
            <ac:picMk id="5" creationId="{9E2DF330-7BB5-B37C-C927-AFDB114FDAEC}"/>
          </ac:picMkLst>
        </pc:picChg>
      </pc:sldChg>
      <pc:sldMasterChg chg="modSp mod">
        <pc:chgData name="Yoel Kortick" userId="167978f5-7f40-4909-85d5-d4149554ad4e" providerId="ADAL" clId="{B57F8CD6-6211-4EF0-9956-BEC5B7021E76}" dt="2024-01-08T07:44:29.199" v="4" actId="20577"/>
        <pc:sldMasterMkLst>
          <pc:docMk/>
          <pc:sldMasterMk cId="2149381290" sldId="2147483648"/>
        </pc:sldMasterMkLst>
        <pc:spChg chg="mod">
          <ac:chgData name="Yoel Kortick" userId="167978f5-7f40-4909-85d5-d4149554ad4e" providerId="ADAL" clId="{B57F8CD6-6211-4EF0-9956-BEC5B7021E76}" dt="2024-01-08T07:44:29.199" v="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D3FB95A5-F073-41EC-B403-533C8A3F2C61}"/>
    <pc:docChg chg="undo custSel addSld delSld modSld sldOrd">
      <pc:chgData name="Yoel Kortick" userId="167978f5-7f40-4909-85d5-d4149554ad4e" providerId="ADAL" clId="{D3FB95A5-F073-41EC-B403-533C8A3F2C61}" dt="2024-01-10T13:02:43.501" v="3377"/>
      <pc:docMkLst>
        <pc:docMk/>
      </pc:docMkLst>
      <pc:sldChg chg="modSp mod">
        <pc:chgData name="Yoel Kortick" userId="167978f5-7f40-4909-85d5-d4149554ad4e" providerId="ADAL" clId="{D3FB95A5-F073-41EC-B403-533C8A3F2C61}" dt="2024-01-10T12:22:07.478" v="2712" actId="20577"/>
        <pc:sldMkLst>
          <pc:docMk/>
          <pc:sldMk cId="3267142644" sldId="1724"/>
        </pc:sldMkLst>
        <pc:spChg chg="mod">
          <ac:chgData name="Yoel Kortick" userId="167978f5-7f40-4909-85d5-d4149554ad4e" providerId="ADAL" clId="{D3FB95A5-F073-41EC-B403-533C8A3F2C61}" dt="2024-01-10T12:22:07.478" v="2712" actId="20577"/>
          <ac:spMkLst>
            <pc:docMk/>
            <pc:sldMk cId="3267142644" sldId="1724"/>
            <ac:spMk id="63" creationId="{2818E309-CE24-45E0-8F37-EFD6121F7540}"/>
          </ac:spMkLst>
        </pc:spChg>
      </pc:sldChg>
      <pc:sldChg chg="modSp">
        <pc:chgData name="Yoel Kortick" userId="167978f5-7f40-4909-85d5-d4149554ad4e" providerId="ADAL" clId="{D3FB95A5-F073-41EC-B403-533C8A3F2C61}" dt="2024-01-10T05:09:24.498" v="1"/>
        <pc:sldMkLst>
          <pc:docMk/>
          <pc:sldMk cId="3301537159" sldId="1783"/>
        </pc:sldMkLst>
        <pc:spChg chg="mod">
          <ac:chgData name="Yoel Kortick" userId="167978f5-7f40-4909-85d5-d4149554ad4e" providerId="ADAL" clId="{D3FB95A5-F073-41EC-B403-533C8A3F2C61}" dt="2024-01-10T05:09:24.498" v="1"/>
          <ac:spMkLst>
            <pc:docMk/>
            <pc:sldMk cId="3301537159" sldId="1783"/>
            <ac:spMk id="3" creationId="{440E2C51-CB70-4EE1-8E6B-DADCB74DEC44}"/>
          </ac:spMkLst>
        </pc:spChg>
      </pc:sldChg>
      <pc:sldChg chg="modSp">
        <pc:chgData name="Yoel Kortick" userId="167978f5-7f40-4909-85d5-d4149554ad4e" providerId="ADAL" clId="{D3FB95A5-F073-41EC-B403-533C8A3F2C61}" dt="2024-01-10T05:14:19.104" v="87"/>
        <pc:sldMkLst>
          <pc:docMk/>
          <pc:sldMk cId="1078410933" sldId="1792"/>
        </pc:sldMkLst>
        <pc:spChg chg="mod">
          <ac:chgData name="Yoel Kortick" userId="167978f5-7f40-4909-85d5-d4149554ad4e" providerId="ADAL" clId="{D3FB95A5-F073-41EC-B403-533C8A3F2C61}" dt="2024-01-10T05:14:19.104" v="87"/>
          <ac:spMkLst>
            <pc:docMk/>
            <pc:sldMk cId="1078410933" sldId="1792"/>
            <ac:spMk id="3" creationId="{440E2C51-CB70-4EE1-8E6B-DADCB74DEC44}"/>
          </ac:spMkLst>
        </pc:spChg>
      </pc:sldChg>
      <pc:sldChg chg="modSp mod">
        <pc:chgData name="Yoel Kortick" userId="167978f5-7f40-4909-85d5-d4149554ad4e" providerId="ADAL" clId="{D3FB95A5-F073-41EC-B403-533C8A3F2C61}" dt="2024-01-10T13:02:43.501" v="3377"/>
        <pc:sldMkLst>
          <pc:docMk/>
          <pc:sldMk cId="4132155335" sldId="1793"/>
        </pc:sldMkLst>
        <pc:spChg chg="mod">
          <ac:chgData name="Yoel Kortick" userId="167978f5-7f40-4909-85d5-d4149554ad4e" providerId="ADAL" clId="{D3FB95A5-F073-41EC-B403-533C8A3F2C61}" dt="2024-01-10T05:14:19.104" v="87"/>
          <ac:spMkLst>
            <pc:docMk/>
            <pc:sldMk cId="4132155335" sldId="1793"/>
            <ac:spMk id="3" creationId="{4FC18B40-6547-41EC-8A0E-1C8F40E0A42F}"/>
          </ac:spMkLst>
        </pc:spChg>
        <pc:spChg chg="mod">
          <ac:chgData name="Yoel Kortick" userId="167978f5-7f40-4909-85d5-d4149554ad4e" providerId="ADAL" clId="{D3FB95A5-F073-41EC-B403-533C8A3F2C61}" dt="2024-01-10T13:02:43.501" v="3377"/>
          <ac:spMkLst>
            <pc:docMk/>
            <pc:sldMk cId="4132155335" sldId="1793"/>
            <ac:spMk id="4" creationId="{2490F34D-A7E2-4EA9-8B1A-78371A1F1CD1}"/>
          </ac:spMkLst>
        </pc:spChg>
      </pc:sldChg>
      <pc:sldChg chg="modSp mod">
        <pc:chgData name="Yoel Kortick" userId="167978f5-7f40-4909-85d5-d4149554ad4e" providerId="ADAL" clId="{D3FB95A5-F073-41EC-B403-533C8A3F2C61}" dt="2024-01-10T13:02:43.501" v="3377"/>
        <pc:sldMkLst>
          <pc:docMk/>
          <pc:sldMk cId="3828660448" sldId="1918"/>
        </pc:sldMkLst>
        <pc:spChg chg="mod">
          <ac:chgData name="Yoel Kortick" userId="167978f5-7f40-4909-85d5-d4149554ad4e" providerId="ADAL" clId="{D3FB95A5-F073-41EC-B403-533C8A3F2C61}" dt="2024-01-10T05:41:51.266" v="489"/>
          <ac:spMkLst>
            <pc:docMk/>
            <pc:sldMk cId="3828660448" sldId="1918"/>
            <ac:spMk id="3" creationId="{4FC18B40-6547-41EC-8A0E-1C8F40E0A42F}"/>
          </ac:spMkLst>
        </pc:spChg>
        <pc:spChg chg="mod">
          <ac:chgData name="Yoel Kortick" userId="167978f5-7f40-4909-85d5-d4149554ad4e" providerId="ADAL" clId="{D3FB95A5-F073-41EC-B403-533C8A3F2C61}" dt="2024-01-10T13:02:43.501" v="3377"/>
          <ac:spMkLst>
            <pc:docMk/>
            <pc:sldMk cId="3828660448" sldId="1918"/>
            <ac:spMk id="4" creationId="{2490F34D-A7E2-4EA9-8B1A-78371A1F1CD1}"/>
          </ac:spMkLst>
        </pc:spChg>
      </pc:sldChg>
      <pc:sldChg chg="addSp delSp modSp mod">
        <pc:chgData name="Yoel Kortick" userId="167978f5-7f40-4909-85d5-d4149554ad4e" providerId="ADAL" clId="{D3FB95A5-F073-41EC-B403-533C8A3F2C61}" dt="2024-01-10T13:02:43.501" v="3377"/>
        <pc:sldMkLst>
          <pc:docMk/>
          <pc:sldMk cId="155175924" sldId="1922"/>
        </pc:sldMkLst>
        <pc:spChg chg="mod">
          <ac:chgData name="Yoel Kortick" userId="167978f5-7f40-4909-85d5-d4149554ad4e" providerId="ADAL" clId="{D3FB95A5-F073-41EC-B403-533C8A3F2C61}" dt="2024-01-10T11:08:41.160" v="2016"/>
          <ac:spMkLst>
            <pc:docMk/>
            <pc:sldMk cId="155175924" sldId="1922"/>
            <ac:spMk id="3" creationId="{4FC18B40-6547-41EC-8A0E-1C8F40E0A42F}"/>
          </ac:spMkLst>
        </pc:spChg>
        <pc:spChg chg="del">
          <ac:chgData name="Yoel Kortick" userId="167978f5-7f40-4909-85d5-d4149554ad4e" providerId="ADAL" clId="{D3FB95A5-F073-41EC-B403-533C8A3F2C61}" dt="2024-01-10T11:08:50.519" v="2018" actId="478"/>
          <ac:spMkLst>
            <pc:docMk/>
            <pc:sldMk cId="155175924" sldId="1922"/>
            <ac:spMk id="6" creationId="{58F6F825-544C-358B-F14D-E6212317A7D8}"/>
          </ac:spMkLst>
        </pc:spChg>
        <pc:spChg chg="del">
          <ac:chgData name="Yoel Kortick" userId="167978f5-7f40-4909-85d5-d4149554ad4e" providerId="ADAL" clId="{D3FB95A5-F073-41EC-B403-533C8A3F2C61}" dt="2024-01-10T11:08:50.519" v="2018" actId="478"/>
          <ac:spMkLst>
            <pc:docMk/>
            <pc:sldMk cId="155175924" sldId="1922"/>
            <ac:spMk id="7" creationId="{4488515D-184C-6DD4-06E6-D69C101F9DCF}"/>
          </ac:spMkLst>
        </pc:spChg>
        <pc:spChg chg="mod">
          <ac:chgData name="Yoel Kortick" userId="167978f5-7f40-4909-85d5-d4149554ad4e" providerId="ADAL" clId="{D3FB95A5-F073-41EC-B403-533C8A3F2C61}" dt="2024-01-10T13:02:43.501" v="3377"/>
          <ac:spMkLst>
            <pc:docMk/>
            <pc:sldMk cId="155175924" sldId="1922"/>
            <ac:spMk id="10" creationId="{19E9D55E-0049-4072-9DC2-48193A586191}"/>
          </ac:spMkLst>
        </pc:spChg>
        <pc:picChg chg="del">
          <ac:chgData name="Yoel Kortick" userId="167978f5-7f40-4909-85d5-d4149554ad4e" providerId="ADAL" clId="{D3FB95A5-F073-41EC-B403-533C8A3F2C61}" dt="2024-01-10T11:08:47.454" v="2017" actId="478"/>
          <ac:picMkLst>
            <pc:docMk/>
            <pc:sldMk cId="155175924" sldId="1922"/>
            <ac:picMk id="4" creationId="{48A27DBB-C855-DFD5-7082-D1DD738B77C7}"/>
          </ac:picMkLst>
        </pc:picChg>
        <pc:picChg chg="add del">
          <ac:chgData name="Yoel Kortick" userId="167978f5-7f40-4909-85d5-d4149554ad4e" providerId="ADAL" clId="{D3FB95A5-F073-41EC-B403-533C8A3F2C61}" dt="2024-01-10T12:01:10.294" v="2164" actId="22"/>
          <ac:picMkLst>
            <pc:docMk/>
            <pc:sldMk cId="155175924" sldId="1922"/>
            <ac:picMk id="4" creationId="{D344ADEE-3770-8DC6-0FBE-9DB633671326}"/>
          </ac:picMkLst>
        </pc:picChg>
        <pc:cxnChg chg="del mod">
          <ac:chgData name="Yoel Kortick" userId="167978f5-7f40-4909-85d5-d4149554ad4e" providerId="ADAL" clId="{D3FB95A5-F073-41EC-B403-533C8A3F2C61}" dt="2024-01-10T11:08:50.519" v="2018" actId="478"/>
          <ac:cxnSpMkLst>
            <pc:docMk/>
            <pc:sldMk cId="155175924" sldId="1922"/>
            <ac:cxnSpMk id="9" creationId="{4AF61676-CBCB-E8CC-17FF-CAFCD90AF0F3}"/>
          </ac:cxnSpMkLst>
        </pc:cxnChg>
        <pc:cxnChg chg="del">
          <ac:chgData name="Yoel Kortick" userId="167978f5-7f40-4909-85d5-d4149554ad4e" providerId="ADAL" clId="{D3FB95A5-F073-41EC-B403-533C8A3F2C61}" dt="2024-01-10T11:08:50.519" v="2018" actId="478"/>
          <ac:cxnSpMkLst>
            <pc:docMk/>
            <pc:sldMk cId="155175924" sldId="1922"/>
            <ac:cxnSpMk id="11" creationId="{BB5A6B1A-81C0-A3BE-29AE-941D866E58F5}"/>
          </ac:cxnSpMkLst>
        </pc:cxnChg>
      </pc:sldChg>
      <pc:sldChg chg="modSp del">
        <pc:chgData name="Yoel Kortick" userId="167978f5-7f40-4909-85d5-d4149554ad4e" providerId="ADAL" clId="{D3FB95A5-F073-41EC-B403-533C8A3F2C61}" dt="2024-01-10T12:21:08.418" v="2643" actId="47"/>
        <pc:sldMkLst>
          <pc:docMk/>
          <pc:sldMk cId="1969600818" sldId="1926"/>
        </pc:sldMkLst>
        <pc:spChg chg="mod">
          <ac:chgData name="Yoel Kortick" userId="167978f5-7f40-4909-85d5-d4149554ad4e" providerId="ADAL" clId="{D3FB95A5-F073-41EC-B403-533C8A3F2C61}" dt="2024-01-10T11:08:41.160" v="2016"/>
          <ac:spMkLst>
            <pc:docMk/>
            <pc:sldMk cId="1969600818" sldId="1926"/>
            <ac:spMk id="3" creationId="{4FC18B40-6547-41EC-8A0E-1C8F40E0A42F}"/>
          </ac:spMkLst>
        </pc:spChg>
      </pc:sldChg>
      <pc:sldChg chg="modSp mod">
        <pc:chgData name="Yoel Kortick" userId="167978f5-7f40-4909-85d5-d4149554ad4e" providerId="ADAL" clId="{D3FB95A5-F073-41EC-B403-533C8A3F2C61}" dt="2024-01-10T05:41:56.815" v="491" actId="14100"/>
        <pc:sldMkLst>
          <pc:docMk/>
          <pc:sldMk cId="732818305" sldId="1935"/>
        </pc:sldMkLst>
        <pc:spChg chg="mod">
          <ac:chgData name="Yoel Kortick" userId="167978f5-7f40-4909-85d5-d4149554ad4e" providerId="ADAL" clId="{D3FB95A5-F073-41EC-B403-533C8A3F2C61}" dt="2024-01-10T05:41:56.815" v="491" actId="14100"/>
          <ac:spMkLst>
            <pc:docMk/>
            <pc:sldMk cId="732818305" sldId="1935"/>
            <ac:spMk id="3" creationId="{440E2C51-CB70-4EE1-8E6B-DADCB74DEC44}"/>
          </ac:spMkLst>
        </pc:spChg>
      </pc:sldChg>
      <pc:sldChg chg="modSp">
        <pc:chgData name="Yoel Kortick" userId="167978f5-7f40-4909-85d5-d4149554ad4e" providerId="ADAL" clId="{D3FB95A5-F073-41EC-B403-533C8A3F2C61}" dt="2024-01-10T11:08:41.160" v="2016"/>
        <pc:sldMkLst>
          <pc:docMk/>
          <pc:sldMk cId="947444753" sldId="1936"/>
        </pc:sldMkLst>
        <pc:spChg chg="mod">
          <ac:chgData name="Yoel Kortick" userId="167978f5-7f40-4909-85d5-d4149554ad4e" providerId="ADAL" clId="{D3FB95A5-F073-41EC-B403-533C8A3F2C61}" dt="2024-01-10T11:08:41.160" v="2016"/>
          <ac:spMkLst>
            <pc:docMk/>
            <pc:sldMk cId="947444753" sldId="1936"/>
            <ac:spMk id="3" creationId="{440E2C51-CB70-4EE1-8E6B-DADCB74DEC44}"/>
          </ac:spMkLst>
        </pc:spChg>
      </pc:sldChg>
      <pc:sldChg chg="modSp del">
        <pc:chgData name="Yoel Kortick" userId="167978f5-7f40-4909-85d5-d4149554ad4e" providerId="ADAL" clId="{D3FB95A5-F073-41EC-B403-533C8A3F2C61}" dt="2024-01-10T12:21:09.077" v="2644" actId="47"/>
        <pc:sldMkLst>
          <pc:docMk/>
          <pc:sldMk cId="4076534036" sldId="1939"/>
        </pc:sldMkLst>
        <pc:spChg chg="mod">
          <ac:chgData name="Yoel Kortick" userId="167978f5-7f40-4909-85d5-d4149554ad4e" providerId="ADAL" clId="{D3FB95A5-F073-41EC-B403-533C8A3F2C61}" dt="2024-01-10T11:08:41.160" v="2016"/>
          <ac:spMkLst>
            <pc:docMk/>
            <pc:sldMk cId="4076534036" sldId="1939"/>
            <ac:spMk id="3" creationId="{4FC18B40-6547-41EC-8A0E-1C8F40E0A42F}"/>
          </ac:spMkLst>
        </pc:spChg>
      </pc:sldChg>
      <pc:sldChg chg="modSp del">
        <pc:chgData name="Yoel Kortick" userId="167978f5-7f40-4909-85d5-d4149554ad4e" providerId="ADAL" clId="{D3FB95A5-F073-41EC-B403-533C8A3F2C61}" dt="2024-01-10T12:21:10.464" v="2646" actId="47"/>
        <pc:sldMkLst>
          <pc:docMk/>
          <pc:sldMk cId="659316361" sldId="1976"/>
        </pc:sldMkLst>
        <pc:spChg chg="mod">
          <ac:chgData name="Yoel Kortick" userId="167978f5-7f40-4909-85d5-d4149554ad4e" providerId="ADAL" clId="{D3FB95A5-F073-41EC-B403-533C8A3F2C61}" dt="2024-01-10T11:08:41.160" v="2016"/>
          <ac:spMkLst>
            <pc:docMk/>
            <pc:sldMk cId="659316361" sldId="1976"/>
            <ac:spMk id="3" creationId="{4FC18B40-6547-41EC-8A0E-1C8F40E0A42F}"/>
          </ac:spMkLst>
        </pc:spChg>
      </pc:sldChg>
      <pc:sldChg chg="modSp mod">
        <pc:chgData name="Yoel Kortick" userId="167978f5-7f40-4909-85d5-d4149554ad4e" providerId="ADAL" clId="{D3FB95A5-F073-41EC-B403-533C8A3F2C61}" dt="2024-01-10T05:11:58.540" v="50" actId="20577"/>
        <pc:sldMkLst>
          <pc:docMk/>
          <pc:sldMk cId="1269053929" sldId="1997"/>
        </pc:sldMkLst>
        <pc:spChg chg="mod">
          <ac:chgData name="Yoel Kortick" userId="167978f5-7f40-4909-85d5-d4149554ad4e" providerId="ADAL" clId="{D3FB95A5-F073-41EC-B403-533C8A3F2C61}" dt="2024-01-10T05:09:24.498" v="1"/>
          <ac:spMkLst>
            <pc:docMk/>
            <pc:sldMk cId="1269053929" sldId="1997"/>
            <ac:spMk id="3" creationId="{4FC18B40-6547-41EC-8A0E-1C8F40E0A42F}"/>
          </ac:spMkLst>
        </pc:spChg>
        <pc:spChg chg="mod">
          <ac:chgData name="Yoel Kortick" userId="167978f5-7f40-4909-85d5-d4149554ad4e" providerId="ADAL" clId="{D3FB95A5-F073-41EC-B403-533C8A3F2C61}" dt="2024-01-10T05:11:58.540" v="50" actId="20577"/>
          <ac:spMkLst>
            <pc:docMk/>
            <pc:sldMk cId="1269053929" sldId="1997"/>
            <ac:spMk id="4" creationId="{2490F34D-A7E2-4EA9-8B1A-78371A1F1CD1}"/>
          </ac:spMkLst>
        </pc:spChg>
      </pc:sldChg>
      <pc:sldChg chg="modSp del">
        <pc:chgData name="Yoel Kortick" userId="167978f5-7f40-4909-85d5-d4149554ad4e" providerId="ADAL" clId="{D3FB95A5-F073-41EC-B403-533C8A3F2C61}" dt="2024-01-10T05:42:32.016" v="494" actId="47"/>
        <pc:sldMkLst>
          <pc:docMk/>
          <pc:sldMk cId="1356658148" sldId="1999"/>
        </pc:sldMkLst>
        <pc:spChg chg="mod">
          <ac:chgData name="Yoel Kortick" userId="167978f5-7f40-4909-85d5-d4149554ad4e" providerId="ADAL" clId="{D3FB95A5-F073-41EC-B403-533C8A3F2C61}" dt="2024-01-10T05:41:51.266" v="489"/>
          <ac:spMkLst>
            <pc:docMk/>
            <pc:sldMk cId="1356658148" sldId="1999"/>
            <ac:spMk id="3" creationId="{4FC18B40-6547-41EC-8A0E-1C8F40E0A42F}"/>
          </ac:spMkLst>
        </pc:spChg>
      </pc:sldChg>
      <pc:sldChg chg="modSp del">
        <pc:chgData name="Yoel Kortick" userId="167978f5-7f40-4909-85d5-d4149554ad4e" providerId="ADAL" clId="{D3FB95A5-F073-41EC-B403-533C8A3F2C61}" dt="2024-01-10T05:42:35.112" v="497" actId="47"/>
        <pc:sldMkLst>
          <pc:docMk/>
          <pc:sldMk cId="654802575" sldId="2000"/>
        </pc:sldMkLst>
        <pc:spChg chg="mod">
          <ac:chgData name="Yoel Kortick" userId="167978f5-7f40-4909-85d5-d4149554ad4e" providerId="ADAL" clId="{D3FB95A5-F073-41EC-B403-533C8A3F2C61}" dt="2024-01-10T05:41:51.266" v="489"/>
          <ac:spMkLst>
            <pc:docMk/>
            <pc:sldMk cId="654802575" sldId="200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946172633" sldId="2001"/>
        </pc:sldMkLst>
        <pc:spChg chg="mod">
          <ac:chgData name="Yoel Kortick" userId="167978f5-7f40-4909-85d5-d4149554ad4e" providerId="ADAL" clId="{D3FB95A5-F073-41EC-B403-533C8A3F2C61}" dt="2024-01-10T05:41:51.266" v="489"/>
          <ac:spMkLst>
            <pc:docMk/>
            <pc:sldMk cId="946172633" sldId="2001"/>
            <ac:spMk id="3" creationId="{4FC18B40-6547-41EC-8A0E-1C8F40E0A42F}"/>
          </ac:spMkLst>
        </pc:spChg>
      </pc:sldChg>
      <pc:sldChg chg="modSp del">
        <pc:chgData name="Yoel Kortick" userId="167978f5-7f40-4909-85d5-d4149554ad4e" providerId="ADAL" clId="{D3FB95A5-F073-41EC-B403-533C8A3F2C61}" dt="2024-01-10T05:15:21.859" v="93" actId="47"/>
        <pc:sldMkLst>
          <pc:docMk/>
          <pc:sldMk cId="1552220131" sldId="2061"/>
        </pc:sldMkLst>
        <pc:spChg chg="mod">
          <ac:chgData name="Yoel Kortick" userId="167978f5-7f40-4909-85d5-d4149554ad4e" providerId="ADAL" clId="{D3FB95A5-F073-41EC-B403-533C8A3F2C61}" dt="2024-01-10T05:14:19.104" v="87"/>
          <ac:spMkLst>
            <pc:docMk/>
            <pc:sldMk cId="1552220131" sldId="2061"/>
            <ac:spMk id="3" creationId="{4FC18B40-6547-41EC-8A0E-1C8F40E0A42F}"/>
          </ac:spMkLst>
        </pc:spChg>
      </pc:sldChg>
      <pc:sldChg chg="modSp del">
        <pc:chgData name="Yoel Kortick" userId="167978f5-7f40-4909-85d5-d4149554ad4e" providerId="ADAL" clId="{D3FB95A5-F073-41EC-B403-533C8A3F2C61}" dt="2024-01-10T05:42:25.903" v="493" actId="2696"/>
        <pc:sldMkLst>
          <pc:docMk/>
          <pc:sldMk cId="575754316" sldId="2065"/>
        </pc:sldMkLst>
        <pc:spChg chg="mod">
          <ac:chgData name="Yoel Kortick" userId="167978f5-7f40-4909-85d5-d4149554ad4e" providerId="ADAL" clId="{D3FB95A5-F073-41EC-B403-533C8A3F2C61}" dt="2024-01-10T05:41:51.266" v="489"/>
          <ac:spMkLst>
            <pc:docMk/>
            <pc:sldMk cId="575754316" sldId="2065"/>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758707630" sldId="2067"/>
        </pc:sldMkLst>
        <pc:spChg chg="mod">
          <ac:chgData name="Yoel Kortick" userId="167978f5-7f40-4909-85d5-d4149554ad4e" providerId="ADAL" clId="{D3FB95A5-F073-41EC-B403-533C8A3F2C61}" dt="2024-01-10T05:41:51.266" v="489"/>
          <ac:spMkLst>
            <pc:docMk/>
            <pc:sldMk cId="3758707630" sldId="2067"/>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4018330709" sldId="2068"/>
        </pc:sldMkLst>
        <pc:spChg chg="mod">
          <ac:chgData name="Yoel Kortick" userId="167978f5-7f40-4909-85d5-d4149554ad4e" providerId="ADAL" clId="{D3FB95A5-F073-41EC-B403-533C8A3F2C61}" dt="2024-01-10T05:41:51.266" v="489"/>
          <ac:spMkLst>
            <pc:docMk/>
            <pc:sldMk cId="4018330709" sldId="2068"/>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553369375" sldId="2069"/>
        </pc:sldMkLst>
        <pc:spChg chg="mod">
          <ac:chgData name="Yoel Kortick" userId="167978f5-7f40-4909-85d5-d4149554ad4e" providerId="ADAL" clId="{D3FB95A5-F073-41EC-B403-533C8A3F2C61}" dt="2024-01-10T05:41:51.266" v="489"/>
          <ac:spMkLst>
            <pc:docMk/>
            <pc:sldMk cId="553369375" sldId="2069"/>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407511560" sldId="2070"/>
        </pc:sldMkLst>
        <pc:spChg chg="mod">
          <ac:chgData name="Yoel Kortick" userId="167978f5-7f40-4909-85d5-d4149554ad4e" providerId="ADAL" clId="{D3FB95A5-F073-41EC-B403-533C8A3F2C61}" dt="2024-01-10T05:41:51.266" v="489"/>
          <ac:spMkLst>
            <pc:docMk/>
            <pc:sldMk cId="3407511560" sldId="207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1276955741" sldId="2071"/>
        </pc:sldMkLst>
        <pc:spChg chg="mod">
          <ac:chgData name="Yoel Kortick" userId="167978f5-7f40-4909-85d5-d4149554ad4e" providerId="ADAL" clId="{D3FB95A5-F073-41EC-B403-533C8A3F2C61}" dt="2024-01-10T05:41:51.266" v="489"/>
          <ac:spMkLst>
            <pc:docMk/>
            <pc:sldMk cId="1276955741" sldId="2071"/>
            <ac:spMk id="3" creationId="{4FC18B40-6547-41EC-8A0E-1C8F40E0A42F}"/>
          </ac:spMkLst>
        </pc:spChg>
      </pc:sldChg>
      <pc:sldChg chg="modSp del">
        <pc:chgData name="Yoel Kortick" userId="167978f5-7f40-4909-85d5-d4149554ad4e" providerId="ADAL" clId="{D3FB95A5-F073-41EC-B403-533C8A3F2C61}" dt="2024-01-10T05:42:33.672" v="495" actId="47"/>
        <pc:sldMkLst>
          <pc:docMk/>
          <pc:sldMk cId="3192449288" sldId="2095"/>
        </pc:sldMkLst>
        <pc:spChg chg="mod">
          <ac:chgData name="Yoel Kortick" userId="167978f5-7f40-4909-85d5-d4149554ad4e" providerId="ADAL" clId="{D3FB95A5-F073-41EC-B403-533C8A3F2C61}" dt="2024-01-10T05:41:51.266" v="489"/>
          <ac:spMkLst>
            <pc:docMk/>
            <pc:sldMk cId="3192449288" sldId="2095"/>
            <ac:spMk id="3" creationId="{4FC18B40-6547-41EC-8A0E-1C8F40E0A42F}"/>
          </ac:spMkLst>
        </pc:spChg>
      </pc:sldChg>
      <pc:sldChg chg="modSp del">
        <pc:chgData name="Yoel Kortick" userId="167978f5-7f40-4909-85d5-d4149554ad4e" providerId="ADAL" clId="{D3FB95A5-F073-41EC-B403-533C8A3F2C61}" dt="2024-01-10T05:42:34.395" v="496" actId="47"/>
        <pc:sldMkLst>
          <pc:docMk/>
          <pc:sldMk cId="321810292" sldId="2096"/>
        </pc:sldMkLst>
        <pc:spChg chg="mod">
          <ac:chgData name="Yoel Kortick" userId="167978f5-7f40-4909-85d5-d4149554ad4e" providerId="ADAL" clId="{D3FB95A5-F073-41EC-B403-533C8A3F2C61}" dt="2024-01-10T05:41:51.266" v="489"/>
          <ac:spMkLst>
            <pc:docMk/>
            <pc:sldMk cId="321810292" sldId="2096"/>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157656133" sldId="2097"/>
        </pc:sldMkLst>
        <pc:spChg chg="mod">
          <ac:chgData name="Yoel Kortick" userId="167978f5-7f40-4909-85d5-d4149554ad4e" providerId="ADAL" clId="{D3FB95A5-F073-41EC-B403-533C8A3F2C61}" dt="2024-01-10T05:41:51.266" v="489"/>
          <ac:spMkLst>
            <pc:docMk/>
            <pc:sldMk cId="3157656133" sldId="2097"/>
            <ac:spMk id="3" creationId="{4FC18B40-6547-41EC-8A0E-1C8F40E0A42F}"/>
          </ac:spMkLst>
        </pc:spChg>
      </pc:sldChg>
      <pc:sldChg chg="modSp del">
        <pc:chgData name="Yoel Kortick" userId="167978f5-7f40-4909-85d5-d4149554ad4e" providerId="ADAL" clId="{D3FB95A5-F073-41EC-B403-533C8A3F2C61}" dt="2024-01-10T12:21:09.820" v="2645" actId="47"/>
        <pc:sldMkLst>
          <pc:docMk/>
          <pc:sldMk cId="2957719289" sldId="2098"/>
        </pc:sldMkLst>
        <pc:spChg chg="mod">
          <ac:chgData name="Yoel Kortick" userId="167978f5-7f40-4909-85d5-d4149554ad4e" providerId="ADAL" clId="{D3FB95A5-F073-41EC-B403-533C8A3F2C61}" dt="2024-01-10T11:08:41.160" v="2016"/>
          <ac:spMkLst>
            <pc:docMk/>
            <pc:sldMk cId="2957719289" sldId="2098"/>
            <ac:spMk id="3" creationId="{4FC18B40-6547-41EC-8A0E-1C8F40E0A42F}"/>
          </ac:spMkLst>
        </pc:spChg>
      </pc:sldChg>
      <pc:sldChg chg="addSp delSp modSp add mod">
        <pc:chgData name="Yoel Kortick" userId="167978f5-7f40-4909-85d5-d4149554ad4e" providerId="ADAL" clId="{D3FB95A5-F073-41EC-B403-533C8A3F2C61}" dt="2024-01-10T05:13:44.408" v="86" actId="1036"/>
        <pc:sldMkLst>
          <pc:docMk/>
          <pc:sldMk cId="4145297695" sldId="2099"/>
        </pc:sldMkLst>
        <pc:spChg chg="del">
          <ac:chgData name="Yoel Kortick" userId="167978f5-7f40-4909-85d5-d4149554ad4e" providerId="ADAL" clId="{D3FB95A5-F073-41EC-B403-533C8A3F2C61}" dt="2024-01-10T05:12:26.038" v="52" actId="478"/>
          <ac:spMkLst>
            <pc:docMk/>
            <pc:sldMk cId="4145297695" sldId="2099"/>
            <ac:spMk id="4" creationId="{2490F34D-A7E2-4EA9-8B1A-78371A1F1CD1}"/>
          </ac:spMkLst>
        </pc:spChg>
        <pc:spChg chg="add del mod">
          <ac:chgData name="Yoel Kortick" userId="167978f5-7f40-4909-85d5-d4149554ad4e" providerId="ADAL" clId="{D3FB95A5-F073-41EC-B403-533C8A3F2C61}" dt="2024-01-10T05:12:27.742" v="53" actId="478"/>
          <ac:spMkLst>
            <pc:docMk/>
            <pc:sldMk cId="4145297695" sldId="2099"/>
            <ac:spMk id="5" creationId="{EFE69BAC-DBA1-7DD0-18CA-E19DE78E6B97}"/>
          </ac:spMkLst>
        </pc:spChg>
        <pc:spChg chg="add mod">
          <ac:chgData name="Yoel Kortick" userId="167978f5-7f40-4909-85d5-d4149554ad4e" providerId="ADAL" clId="{D3FB95A5-F073-41EC-B403-533C8A3F2C61}" dt="2024-01-10T05:13:39.768" v="81" actId="255"/>
          <ac:spMkLst>
            <pc:docMk/>
            <pc:sldMk cId="4145297695" sldId="2099"/>
            <ac:spMk id="6" creationId="{1B297CC6-F485-673C-F03B-12CAFE000282}"/>
          </ac:spMkLst>
        </pc:spChg>
        <pc:graphicFrameChg chg="add mod modGraphic">
          <ac:chgData name="Yoel Kortick" userId="167978f5-7f40-4909-85d5-d4149554ad4e" providerId="ADAL" clId="{D3FB95A5-F073-41EC-B403-533C8A3F2C61}" dt="2024-01-10T05:13:44.408" v="86" actId="1036"/>
          <ac:graphicFrameMkLst>
            <pc:docMk/>
            <pc:sldMk cId="4145297695" sldId="2099"/>
            <ac:graphicFrameMk id="7" creationId="{CDD33AEC-975C-F1E9-237B-F6878AF440C5}"/>
          </ac:graphicFrameMkLst>
        </pc:graphicFrameChg>
      </pc:sldChg>
      <pc:sldChg chg="modSp add mod">
        <pc:chgData name="Yoel Kortick" userId="167978f5-7f40-4909-85d5-d4149554ad4e" providerId="ADAL" clId="{D3FB95A5-F073-41EC-B403-533C8A3F2C61}" dt="2024-01-10T13:02:43.501" v="3377"/>
        <pc:sldMkLst>
          <pc:docMk/>
          <pc:sldMk cId="205742576" sldId="2100"/>
        </pc:sldMkLst>
        <pc:spChg chg="mod">
          <ac:chgData name="Yoel Kortick" userId="167978f5-7f40-4909-85d5-d4149554ad4e" providerId="ADAL" clId="{D3FB95A5-F073-41EC-B403-533C8A3F2C61}" dt="2024-01-10T13:02:43.501" v="3377"/>
          <ac:spMkLst>
            <pc:docMk/>
            <pc:sldMk cId="205742576" sldId="2100"/>
            <ac:spMk id="4" creationId="{2490F34D-A7E2-4EA9-8B1A-78371A1F1CD1}"/>
          </ac:spMkLst>
        </pc:spChg>
      </pc:sldChg>
      <pc:sldChg chg="addSp delSp modSp add mod">
        <pc:chgData name="Yoel Kortick" userId="167978f5-7f40-4909-85d5-d4149554ad4e" providerId="ADAL" clId="{D3FB95A5-F073-41EC-B403-533C8A3F2C61}" dt="2024-01-10T05:21:06.444" v="158" actId="1036"/>
        <pc:sldMkLst>
          <pc:docMk/>
          <pc:sldMk cId="3428876548" sldId="2101"/>
        </pc:sldMkLst>
        <pc:spChg chg="del">
          <ac:chgData name="Yoel Kortick" userId="167978f5-7f40-4909-85d5-d4149554ad4e" providerId="ADAL" clId="{D3FB95A5-F073-41EC-B403-533C8A3F2C61}" dt="2024-01-10T05:19:41.117" v="103" actId="478"/>
          <ac:spMkLst>
            <pc:docMk/>
            <pc:sldMk cId="3428876548" sldId="2101"/>
            <ac:spMk id="4" creationId="{2490F34D-A7E2-4EA9-8B1A-78371A1F1CD1}"/>
          </ac:spMkLst>
        </pc:spChg>
        <pc:spChg chg="add del mod">
          <ac:chgData name="Yoel Kortick" userId="167978f5-7f40-4909-85d5-d4149554ad4e" providerId="ADAL" clId="{D3FB95A5-F073-41EC-B403-533C8A3F2C61}" dt="2024-01-10T05:19:41.919" v="104" actId="478"/>
          <ac:spMkLst>
            <pc:docMk/>
            <pc:sldMk cId="3428876548" sldId="2101"/>
            <ac:spMk id="5" creationId="{706BE5E8-A031-D135-084C-8DB9C94A3EB3}"/>
          </ac:spMkLst>
        </pc:spChg>
        <pc:spChg chg="add mod">
          <ac:chgData name="Yoel Kortick" userId="167978f5-7f40-4909-85d5-d4149554ad4e" providerId="ADAL" clId="{D3FB95A5-F073-41EC-B403-533C8A3F2C61}" dt="2024-01-10T05:20:13.194" v="140" actId="208"/>
          <ac:spMkLst>
            <pc:docMk/>
            <pc:sldMk cId="3428876548" sldId="2101"/>
            <ac:spMk id="8" creationId="{0354BF43-371C-05B4-0BB5-4AD27A0EDBB0}"/>
          </ac:spMkLst>
        </pc:spChg>
        <pc:spChg chg="add mod">
          <ac:chgData name="Yoel Kortick" userId="167978f5-7f40-4909-85d5-d4149554ad4e" providerId="ADAL" clId="{D3FB95A5-F073-41EC-B403-533C8A3F2C61}" dt="2024-01-10T05:20:46.196" v="149" actId="1037"/>
          <ac:spMkLst>
            <pc:docMk/>
            <pc:sldMk cId="3428876548" sldId="2101"/>
            <ac:spMk id="11" creationId="{41E7C0C2-528C-B574-5EF1-D5061CAAB9ED}"/>
          </ac:spMkLst>
        </pc:spChg>
        <pc:spChg chg="add mod">
          <ac:chgData name="Yoel Kortick" userId="167978f5-7f40-4909-85d5-d4149554ad4e" providerId="ADAL" clId="{D3FB95A5-F073-41EC-B403-533C8A3F2C61}" dt="2024-01-10T05:21:06.444" v="158" actId="1036"/>
          <ac:spMkLst>
            <pc:docMk/>
            <pc:sldMk cId="3428876548" sldId="2101"/>
            <ac:spMk id="14" creationId="{0E7358AF-84E6-177F-D662-79779E435C72}"/>
          </ac:spMkLst>
        </pc:spChg>
        <pc:picChg chg="add mod">
          <ac:chgData name="Yoel Kortick" userId="167978f5-7f40-4909-85d5-d4149554ad4e" providerId="ADAL" clId="{D3FB95A5-F073-41EC-B403-533C8A3F2C61}" dt="2024-01-10T05:19:53.777" v="110" actId="208"/>
          <ac:picMkLst>
            <pc:docMk/>
            <pc:sldMk cId="3428876548" sldId="2101"/>
            <ac:picMk id="7" creationId="{BF7A7380-B776-900B-CDEC-51D8762BAA81}"/>
          </ac:picMkLst>
        </pc:picChg>
        <pc:cxnChg chg="add">
          <ac:chgData name="Yoel Kortick" userId="167978f5-7f40-4909-85d5-d4149554ad4e" providerId="ADAL" clId="{D3FB95A5-F073-41EC-B403-533C8A3F2C61}" dt="2024-01-10T05:20:22.343" v="141" actId="11529"/>
          <ac:cxnSpMkLst>
            <pc:docMk/>
            <pc:sldMk cId="3428876548" sldId="2101"/>
            <ac:cxnSpMk id="10" creationId="{C60B40BE-157C-AC1B-5486-ECADB9C92123}"/>
          </ac:cxnSpMkLst>
        </pc:cxnChg>
        <pc:cxnChg chg="add mod">
          <ac:chgData name="Yoel Kortick" userId="167978f5-7f40-4909-85d5-d4149554ad4e" providerId="ADAL" clId="{D3FB95A5-F073-41EC-B403-533C8A3F2C61}" dt="2024-01-10T05:20:55.528" v="155" actId="1038"/>
          <ac:cxnSpMkLst>
            <pc:docMk/>
            <pc:sldMk cId="3428876548" sldId="2101"/>
            <ac:cxnSpMk id="13" creationId="{3F511B75-148E-CF50-555C-807B7919DF84}"/>
          </ac:cxnSpMkLst>
        </pc:cxnChg>
      </pc:sldChg>
      <pc:sldChg chg="addSp delSp modSp add mod">
        <pc:chgData name="Yoel Kortick" userId="167978f5-7f40-4909-85d5-d4149554ad4e" providerId="ADAL" clId="{D3FB95A5-F073-41EC-B403-533C8A3F2C61}" dt="2024-01-10T05:31:40.134" v="231" actId="478"/>
        <pc:sldMkLst>
          <pc:docMk/>
          <pc:sldMk cId="657813396" sldId="2102"/>
        </pc:sldMkLst>
        <pc:spChg chg="mod">
          <ac:chgData name="Yoel Kortick" userId="167978f5-7f40-4909-85d5-d4149554ad4e" providerId="ADAL" clId="{D3FB95A5-F073-41EC-B403-533C8A3F2C61}" dt="2024-01-10T05:21:36.155" v="163" actId="14100"/>
          <ac:spMkLst>
            <pc:docMk/>
            <pc:sldMk cId="657813396" sldId="2102"/>
            <ac:spMk id="4" creationId="{2490F34D-A7E2-4EA9-8B1A-78371A1F1CD1}"/>
          </ac:spMkLst>
        </pc:spChg>
        <pc:spChg chg="add mod">
          <ac:chgData name="Yoel Kortick" userId="167978f5-7f40-4909-85d5-d4149554ad4e" providerId="ADAL" clId="{D3FB95A5-F073-41EC-B403-533C8A3F2C61}" dt="2024-01-10T05:29:21.801" v="179" actId="1076"/>
          <ac:spMkLst>
            <pc:docMk/>
            <pc:sldMk cId="657813396" sldId="2102"/>
            <ac:spMk id="6" creationId="{AAC501AC-30DB-827F-A96A-FADC50AAD093}"/>
          </ac:spMkLst>
        </pc:spChg>
        <pc:spChg chg="add del mod">
          <ac:chgData name="Yoel Kortick" userId="167978f5-7f40-4909-85d5-d4149554ad4e" providerId="ADAL" clId="{D3FB95A5-F073-41EC-B403-533C8A3F2C61}" dt="2024-01-10T05:31:40.134" v="231" actId="478"/>
          <ac:spMkLst>
            <pc:docMk/>
            <pc:sldMk cId="657813396" sldId="2102"/>
            <ac:spMk id="8" creationId="{4CCAE3B1-8209-B47B-7B8F-E58476830AA9}"/>
          </ac:spMkLst>
        </pc:spChg>
        <pc:spChg chg="add mod">
          <ac:chgData name="Yoel Kortick" userId="167978f5-7f40-4909-85d5-d4149554ad4e" providerId="ADAL" clId="{D3FB95A5-F073-41EC-B403-533C8A3F2C61}" dt="2024-01-10T05:31:23.162" v="229" actId="1076"/>
          <ac:spMkLst>
            <pc:docMk/>
            <pc:sldMk cId="657813396" sldId="2102"/>
            <ac:spMk id="13" creationId="{00B74B0A-6147-C59F-3E1D-447E77573747}"/>
          </ac:spMkLst>
        </pc:spChg>
        <pc:spChg chg="add mod">
          <ac:chgData name="Yoel Kortick" userId="167978f5-7f40-4909-85d5-d4149554ad4e" providerId="ADAL" clId="{D3FB95A5-F073-41EC-B403-533C8A3F2C61}" dt="2024-01-10T05:30:35.086" v="217" actId="1076"/>
          <ac:spMkLst>
            <pc:docMk/>
            <pc:sldMk cId="657813396" sldId="2102"/>
            <ac:spMk id="16" creationId="{972357D0-B1E1-8ED2-265D-79E857212447}"/>
          </ac:spMkLst>
        </pc:spChg>
        <pc:picChg chg="add mod">
          <ac:chgData name="Yoel Kortick" userId="167978f5-7f40-4909-85d5-d4149554ad4e" providerId="ADAL" clId="{D3FB95A5-F073-41EC-B403-533C8A3F2C61}" dt="2024-01-10T05:31:16.001" v="228" actId="1076"/>
          <ac:picMkLst>
            <pc:docMk/>
            <pc:sldMk cId="657813396" sldId="2102"/>
            <ac:picMk id="5" creationId="{1132F8ED-ED33-6A9E-ECD5-E7346BD37ED0}"/>
          </ac:picMkLst>
        </pc:picChg>
        <pc:cxnChg chg="add mod">
          <ac:chgData name="Yoel Kortick" userId="167978f5-7f40-4909-85d5-d4149554ad4e" providerId="ADAL" clId="{D3FB95A5-F073-41EC-B403-533C8A3F2C61}" dt="2024-01-10T05:29:27.600" v="181" actId="14100"/>
          <ac:cxnSpMkLst>
            <pc:docMk/>
            <pc:sldMk cId="657813396" sldId="2102"/>
            <ac:cxnSpMk id="7" creationId="{99928061-4643-5A9C-01BC-66F140267317}"/>
          </ac:cxnSpMkLst>
        </pc:cxnChg>
        <pc:cxnChg chg="add mod">
          <ac:chgData name="Yoel Kortick" userId="167978f5-7f40-4909-85d5-d4149554ad4e" providerId="ADAL" clId="{D3FB95A5-F073-41EC-B403-533C8A3F2C61}" dt="2024-01-10T05:29:36.319" v="182" actId="1076"/>
          <ac:cxnSpMkLst>
            <pc:docMk/>
            <pc:sldMk cId="657813396" sldId="2102"/>
            <ac:cxnSpMk id="9" creationId="{11893A8C-31CF-3B80-8A86-1596069FFEF4}"/>
          </ac:cxnSpMkLst>
        </pc:cxnChg>
        <pc:cxnChg chg="add mod">
          <ac:chgData name="Yoel Kortick" userId="167978f5-7f40-4909-85d5-d4149554ad4e" providerId="ADAL" clId="{D3FB95A5-F073-41EC-B403-533C8A3F2C61}" dt="2024-01-10T05:29:39.390" v="183" actId="1076"/>
          <ac:cxnSpMkLst>
            <pc:docMk/>
            <pc:sldMk cId="657813396" sldId="2102"/>
            <ac:cxnSpMk id="10" creationId="{CDB92DCF-5D4F-E2C1-FCBA-D6C12203C928}"/>
          </ac:cxnSpMkLst>
        </pc:cxnChg>
        <pc:cxnChg chg="add mod">
          <ac:chgData name="Yoel Kortick" userId="167978f5-7f40-4909-85d5-d4149554ad4e" providerId="ADAL" clId="{D3FB95A5-F073-41EC-B403-533C8A3F2C61}" dt="2024-01-10T05:29:42.866" v="184" actId="1076"/>
          <ac:cxnSpMkLst>
            <pc:docMk/>
            <pc:sldMk cId="657813396" sldId="2102"/>
            <ac:cxnSpMk id="11" creationId="{F2E16191-706D-5BF0-AD1C-780F8DBD63CA}"/>
          </ac:cxnSpMkLst>
        </pc:cxnChg>
        <pc:cxnChg chg="add mod">
          <ac:chgData name="Yoel Kortick" userId="167978f5-7f40-4909-85d5-d4149554ad4e" providerId="ADAL" clId="{D3FB95A5-F073-41EC-B403-533C8A3F2C61}" dt="2024-01-10T05:29:49.047" v="187" actId="1036"/>
          <ac:cxnSpMkLst>
            <pc:docMk/>
            <pc:sldMk cId="657813396" sldId="2102"/>
            <ac:cxnSpMk id="12" creationId="{65542F50-3CDF-3E26-0418-20C6BBD4C59E}"/>
          </ac:cxnSpMkLst>
        </pc:cxnChg>
        <pc:cxnChg chg="add mod">
          <ac:chgData name="Yoel Kortick" userId="167978f5-7f40-4909-85d5-d4149554ad4e" providerId="ADAL" clId="{D3FB95A5-F073-41EC-B403-533C8A3F2C61}" dt="2024-01-10T05:31:10.067" v="226" actId="14100"/>
          <ac:cxnSpMkLst>
            <pc:docMk/>
            <pc:sldMk cId="657813396" sldId="2102"/>
            <ac:cxnSpMk id="14" creationId="{173E0711-A84B-47F3-22CC-6ADE9E7006E4}"/>
          </ac:cxnSpMkLst>
        </pc:cxnChg>
        <pc:cxnChg chg="add mod">
          <ac:chgData name="Yoel Kortick" userId="167978f5-7f40-4909-85d5-d4149554ad4e" providerId="ADAL" clId="{D3FB95A5-F073-41EC-B403-533C8A3F2C61}" dt="2024-01-10T05:31:30.581" v="230" actId="14100"/>
          <ac:cxnSpMkLst>
            <pc:docMk/>
            <pc:sldMk cId="657813396" sldId="2102"/>
            <ac:cxnSpMk id="17" creationId="{F175A076-9401-38F7-D83A-C071441E6DD8}"/>
          </ac:cxnSpMkLst>
        </pc:cxnChg>
      </pc:sldChg>
      <pc:sldChg chg="addSp delSp modSp add mod">
        <pc:chgData name="Yoel Kortick" userId="167978f5-7f40-4909-85d5-d4149554ad4e" providerId="ADAL" clId="{D3FB95A5-F073-41EC-B403-533C8A3F2C61}" dt="2024-01-10T13:02:43.501" v="3377"/>
        <pc:sldMkLst>
          <pc:docMk/>
          <pc:sldMk cId="2400962821" sldId="2103"/>
        </pc:sldMkLst>
        <pc:spChg chg="mod">
          <ac:chgData name="Yoel Kortick" userId="167978f5-7f40-4909-85d5-d4149554ad4e" providerId="ADAL" clId="{D3FB95A5-F073-41EC-B403-533C8A3F2C61}" dt="2024-01-10T13:02:43.501" v="3377"/>
          <ac:spMkLst>
            <pc:docMk/>
            <pc:sldMk cId="2400962821" sldId="2103"/>
            <ac:spMk id="4" creationId="{2490F34D-A7E2-4EA9-8B1A-78371A1F1CD1}"/>
          </ac:spMkLst>
        </pc:spChg>
        <pc:spChg chg="del">
          <ac:chgData name="Yoel Kortick" userId="167978f5-7f40-4909-85d5-d4149554ad4e" providerId="ADAL" clId="{D3FB95A5-F073-41EC-B403-533C8A3F2C61}" dt="2024-01-10T05:32:17.744" v="236" actId="478"/>
          <ac:spMkLst>
            <pc:docMk/>
            <pc:sldMk cId="2400962821" sldId="2103"/>
            <ac:spMk id="6" creationId="{AAC501AC-30DB-827F-A96A-FADC50AAD093}"/>
          </ac:spMkLst>
        </pc:spChg>
        <pc:spChg chg="del">
          <ac:chgData name="Yoel Kortick" userId="167978f5-7f40-4909-85d5-d4149554ad4e" providerId="ADAL" clId="{D3FB95A5-F073-41EC-B403-533C8A3F2C61}" dt="2024-01-10T05:32:17.744" v="236" actId="478"/>
          <ac:spMkLst>
            <pc:docMk/>
            <pc:sldMk cId="2400962821" sldId="2103"/>
            <ac:spMk id="13" creationId="{00B74B0A-6147-C59F-3E1D-447E77573747}"/>
          </ac:spMkLst>
        </pc:spChg>
        <pc:spChg chg="add mod">
          <ac:chgData name="Yoel Kortick" userId="167978f5-7f40-4909-85d5-d4149554ad4e" providerId="ADAL" clId="{D3FB95A5-F073-41EC-B403-533C8A3F2C61}" dt="2024-01-10T05:34:54.433" v="271" actId="1076"/>
          <ac:spMkLst>
            <pc:docMk/>
            <pc:sldMk cId="2400962821" sldId="2103"/>
            <ac:spMk id="15" creationId="{01B35F2B-67ED-E9CA-F095-7283C285D062}"/>
          </ac:spMkLst>
        </pc:spChg>
        <pc:spChg chg="del">
          <ac:chgData name="Yoel Kortick" userId="167978f5-7f40-4909-85d5-d4149554ad4e" providerId="ADAL" clId="{D3FB95A5-F073-41EC-B403-533C8A3F2C61}" dt="2024-01-10T05:32:17.744" v="236" actId="478"/>
          <ac:spMkLst>
            <pc:docMk/>
            <pc:sldMk cId="2400962821" sldId="2103"/>
            <ac:spMk id="16" creationId="{972357D0-B1E1-8ED2-265D-79E857212447}"/>
          </ac:spMkLst>
        </pc:spChg>
        <pc:spChg chg="add mod">
          <ac:chgData name="Yoel Kortick" userId="167978f5-7f40-4909-85d5-d4149554ad4e" providerId="ADAL" clId="{D3FB95A5-F073-41EC-B403-533C8A3F2C61}" dt="2024-01-10T05:37:37.833" v="402" actId="1035"/>
          <ac:spMkLst>
            <pc:docMk/>
            <pc:sldMk cId="2400962821" sldId="2103"/>
            <ac:spMk id="20" creationId="{770B9324-32BD-6ABB-D301-48D83862D5A6}"/>
          </ac:spMkLst>
        </pc:spChg>
        <pc:picChg chg="del">
          <ac:chgData name="Yoel Kortick" userId="167978f5-7f40-4909-85d5-d4149554ad4e" providerId="ADAL" clId="{D3FB95A5-F073-41EC-B403-533C8A3F2C61}" dt="2024-01-10T05:32:14.072" v="235" actId="478"/>
          <ac:picMkLst>
            <pc:docMk/>
            <pc:sldMk cId="2400962821" sldId="2103"/>
            <ac:picMk id="5" creationId="{1132F8ED-ED33-6A9E-ECD5-E7346BD37ED0}"/>
          </ac:picMkLst>
        </pc:picChg>
        <pc:picChg chg="add mod">
          <ac:chgData name="Yoel Kortick" userId="167978f5-7f40-4909-85d5-d4149554ad4e" providerId="ADAL" clId="{D3FB95A5-F073-41EC-B403-533C8A3F2C61}" dt="2024-01-10T05:34:17.931" v="268" actId="208"/>
          <ac:picMkLst>
            <pc:docMk/>
            <pc:sldMk cId="2400962821" sldId="2103"/>
            <ac:picMk id="8" creationId="{156BAEC6-8463-0D03-3528-A4A2CA1811CB}"/>
          </ac:picMkLst>
        </pc:picChg>
        <pc:cxnChg chg="del">
          <ac:chgData name="Yoel Kortick" userId="167978f5-7f40-4909-85d5-d4149554ad4e" providerId="ADAL" clId="{D3FB95A5-F073-41EC-B403-533C8A3F2C61}" dt="2024-01-10T05:32:17.744" v="236" actId="478"/>
          <ac:cxnSpMkLst>
            <pc:docMk/>
            <pc:sldMk cId="2400962821" sldId="2103"/>
            <ac:cxnSpMk id="7" creationId="{99928061-4643-5A9C-01BC-66F140267317}"/>
          </ac:cxnSpMkLst>
        </pc:cxnChg>
        <pc:cxnChg chg="del">
          <ac:chgData name="Yoel Kortick" userId="167978f5-7f40-4909-85d5-d4149554ad4e" providerId="ADAL" clId="{D3FB95A5-F073-41EC-B403-533C8A3F2C61}" dt="2024-01-10T05:32:17.744" v="236" actId="478"/>
          <ac:cxnSpMkLst>
            <pc:docMk/>
            <pc:sldMk cId="2400962821" sldId="2103"/>
            <ac:cxnSpMk id="9" creationId="{11893A8C-31CF-3B80-8A86-1596069FFEF4}"/>
          </ac:cxnSpMkLst>
        </pc:cxnChg>
        <pc:cxnChg chg="del">
          <ac:chgData name="Yoel Kortick" userId="167978f5-7f40-4909-85d5-d4149554ad4e" providerId="ADAL" clId="{D3FB95A5-F073-41EC-B403-533C8A3F2C61}" dt="2024-01-10T05:32:17.744" v="236" actId="478"/>
          <ac:cxnSpMkLst>
            <pc:docMk/>
            <pc:sldMk cId="2400962821" sldId="2103"/>
            <ac:cxnSpMk id="10" creationId="{CDB92DCF-5D4F-E2C1-FCBA-D6C12203C928}"/>
          </ac:cxnSpMkLst>
        </pc:cxnChg>
        <pc:cxnChg chg="del">
          <ac:chgData name="Yoel Kortick" userId="167978f5-7f40-4909-85d5-d4149554ad4e" providerId="ADAL" clId="{D3FB95A5-F073-41EC-B403-533C8A3F2C61}" dt="2024-01-10T05:32:17.744" v="236" actId="478"/>
          <ac:cxnSpMkLst>
            <pc:docMk/>
            <pc:sldMk cId="2400962821" sldId="2103"/>
            <ac:cxnSpMk id="11" creationId="{F2E16191-706D-5BF0-AD1C-780F8DBD63CA}"/>
          </ac:cxnSpMkLst>
        </pc:cxnChg>
        <pc:cxnChg chg="del">
          <ac:chgData name="Yoel Kortick" userId="167978f5-7f40-4909-85d5-d4149554ad4e" providerId="ADAL" clId="{D3FB95A5-F073-41EC-B403-533C8A3F2C61}" dt="2024-01-10T05:32:17.744" v="236" actId="478"/>
          <ac:cxnSpMkLst>
            <pc:docMk/>
            <pc:sldMk cId="2400962821" sldId="2103"/>
            <ac:cxnSpMk id="12" creationId="{65542F50-3CDF-3E26-0418-20C6BBD4C59E}"/>
          </ac:cxnSpMkLst>
        </pc:cxnChg>
        <pc:cxnChg chg="del">
          <ac:chgData name="Yoel Kortick" userId="167978f5-7f40-4909-85d5-d4149554ad4e" providerId="ADAL" clId="{D3FB95A5-F073-41EC-B403-533C8A3F2C61}" dt="2024-01-10T05:32:17.744" v="236" actId="478"/>
          <ac:cxnSpMkLst>
            <pc:docMk/>
            <pc:sldMk cId="2400962821" sldId="2103"/>
            <ac:cxnSpMk id="14" creationId="{173E0711-A84B-47F3-22CC-6ADE9E7006E4}"/>
          </ac:cxnSpMkLst>
        </pc:cxnChg>
        <pc:cxnChg chg="del">
          <ac:chgData name="Yoel Kortick" userId="167978f5-7f40-4909-85d5-d4149554ad4e" providerId="ADAL" clId="{D3FB95A5-F073-41EC-B403-533C8A3F2C61}" dt="2024-01-10T05:32:17.744" v="236" actId="478"/>
          <ac:cxnSpMkLst>
            <pc:docMk/>
            <pc:sldMk cId="2400962821" sldId="2103"/>
            <ac:cxnSpMk id="17" creationId="{F175A076-9401-38F7-D83A-C071441E6DD8}"/>
          </ac:cxnSpMkLst>
        </pc:cxnChg>
        <pc:cxnChg chg="add mod">
          <ac:chgData name="Yoel Kortick" userId="167978f5-7f40-4909-85d5-d4149554ad4e" providerId="ADAL" clId="{D3FB95A5-F073-41EC-B403-533C8A3F2C61}" dt="2024-01-10T05:34:57.909" v="272" actId="14100"/>
          <ac:cxnSpMkLst>
            <pc:docMk/>
            <pc:sldMk cId="2400962821" sldId="2103"/>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2662654733" sldId="2104"/>
        </pc:sldMkLst>
        <pc:spChg chg="mod">
          <ac:chgData name="Yoel Kortick" userId="167978f5-7f40-4909-85d5-d4149554ad4e" providerId="ADAL" clId="{D3FB95A5-F073-41EC-B403-533C8A3F2C61}" dt="2024-01-10T13:02:43.501" v="3377"/>
          <ac:spMkLst>
            <pc:docMk/>
            <pc:sldMk cId="2662654733" sldId="2104"/>
            <ac:spMk id="4" creationId="{2490F34D-A7E2-4EA9-8B1A-78371A1F1CD1}"/>
          </ac:spMkLst>
        </pc:spChg>
        <pc:spChg chg="add mod">
          <ac:chgData name="Yoel Kortick" userId="167978f5-7f40-4909-85d5-d4149554ad4e" providerId="ADAL" clId="{D3FB95A5-F073-41EC-B403-533C8A3F2C61}" dt="2024-01-10T05:37:49.507" v="416" actId="14100"/>
          <ac:spMkLst>
            <pc:docMk/>
            <pc:sldMk cId="2662654733" sldId="2104"/>
            <ac:spMk id="6" creationId="{94482904-76DF-7EB4-3F46-F3A5E59240E5}"/>
          </ac:spMkLst>
        </pc:spChg>
        <pc:spChg chg="mod">
          <ac:chgData name="Yoel Kortick" userId="167978f5-7f40-4909-85d5-d4149554ad4e" providerId="ADAL" clId="{D3FB95A5-F073-41EC-B403-533C8A3F2C61}" dt="2024-01-10T05:37:11.951" v="391" actId="1036"/>
          <ac:spMkLst>
            <pc:docMk/>
            <pc:sldMk cId="2662654733" sldId="2104"/>
            <ac:spMk id="15" creationId="{01B35F2B-67ED-E9CA-F095-7283C285D062}"/>
          </ac:spMkLst>
        </pc:spChg>
        <pc:picChg chg="add mod ord">
          <ac:chgData name="Yoel Kortick" userId="167978f5-7f40-4909-85d5-d4149554ad4e" providerId="ADAL" clId="{D3FB95A5-F073-41EC-B403-533C8A3F2C61}" dt="2024-01-10T05:37:11.951" v="391" actId="1036"/>
          <ac:picMkLst>
            <pc:docMk/>
            <pc:sldMk cId="2662654733" sldId="2104"/>
            <ac:picMk id="5" creationId="{67887358-F2C1-2FA1-232B-5FE3E862B5B8}"/>
          </ac:picMkLst>
        </pc:picChg>
        <pc:picChg chg="del">
          <ac:chgData name="Yoel Kortick" userId="167978f5-7f40-4909-85d5-d4149554ad4e" providerId="ADAL" clId="{D3FB95A5-F073-41EC-B403-533C8A3F2C61}" dt="2024-01-10T05:36:07.427" v="274" actId="478"/>
          <ac:picMkLst>
            <pc:docMk/>
            <pc:sldMk cId="2662654733" sldId="2104"/>
            <ac:picMk id="8" creationId="{156BAEC6-8463-0D03-3528-A4A2CA1811CB}"/>
          </ac:picMkLst>
        </pc:picChg>
        <pc:cxnChg chg="mod">
          <ac:chgData name="Yoel Kortick" userId="167978f5-7f40-4909-85d5-d4149554ad4e" providerId="ADAL" clId="{D3FB95A5-F073-41EC-B403-533C8A3F2C61}" dt="2024-01-10T05:37:17.353" v="392" actId="208"/>
          <ac:cxnSpMkLst>
            <pc:docMk/>
            <pc:sldMk cId="2662654733" sldId="2104"/>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619029764" sldId="2105"/>
        </pc:sldMkLst>
        <pc:spChg chg="mod">
          <ac:chgData name="Yoel Kortick" userId="167978f5-7f40-4909-85d5-d4149554ad4e" providerId="ADAL" clId="{D3FB95A5-F073-41EC-B403-533C8A3F2C61}" dt="2024-01-10T13:02:43.501" v="3377"/>
          <ac:spMkLst>
            <pc:docMk/>
            <pc:sldMk cId="619029764" sldId="2105"/>
            <ac:spMk id="4" creationId="{2490F34D-A7E2-4EA9-8B1A-78371A1F1CD1}"/>
          </ac:spMkLst>
        </pc:spChg>
        <pc:spChg chg="mod">
          <ac:chgData name="Yoel Kortick" userId="167978f5-7f40-4909-85d5-d4149554ad4e" providerId="ADAL" clId="{D3FB95A5-F073-41EC-B403-533C8A3F2C61}" dt="2024-01-10T05:38:55.971" v="462" actId="1037"/>
          <ac:spMkLst>
            <pc:docMk/>
            <pc:sldMk cId="619029764" sldId="2105"/>
            <ac:spMk id="6" creationId="{94482904-76DF-7EB4-3F46-F3A5E59240E5}"/>
          </ac:spMkLst>
        </pc:spChg>
        <pc:spChg chg="mod">
          <ac:chgData name="Yoel Kortick" userId="167978f5-7f40-4909-85d5-d4149554ad4e" providerId="ADAL" clId="{D3FB95A5-F073-41EC-B403-533C8A3F2C61}" dt="2024-01-10T05:39:13.636" v="464" actId="20577"/>
          <ac:spMkLst>
            <pc:docMk/>
            <pc:sldMk cId="619029764" sldId="2105"/>
            <ac:spMk id="15" creationId="{01B35F2B-67ED-E9CA-F095-7283C285D062}"/>
          </ac:spMkLst>
        </pc:spChg>
        <pc:picChg chg="del">
          <ac:chgData name="Yoel Kortick" userId="167978f5-7f40-4909-85d5-d4149554ad4e" providerId="ADAL" clId="{D3FB95A5-F073-41EC-B403-533C8A3F2C61}" dt="2024-01-10T05:38:01.833" v="423" actId="478"/>
          <ac:picMkLst>
            <pc:docMk/>
            <pc:sldMk cId="619029764" sldId="2105"/>
            <ac:picMk id="5" creationId="{67887358-F2C1-2FA1-232B-5FE3E862B5B8}"/>
          </ac:picMkLst>
        </pc:picChg>
        <pc:picChg chg="add mod ord">
          <ac:chgData name="Yoel Kortick" userId="167978f5-7f40-4909-85d5-d4149554ad4e" providerId="ADAL" clId="{D3FB95A5-F073-41EC-B403-533C8A3F2C61}" dt="2024-01-10T05:39:44.103" v="488" actId="208"/>
          <ac:picMkLst>
            <pc:docMk/>
            <pc:sldMk cId="619029764" sldId="2105"/>
            <ac:picMk id="7" creationId="{D78128D0-6018-4E33-EF02-8B20B5F5024A}"/>
          </ac:picMkLst>
        </pc:picChg>
        <pc:cxnChg chg="mod">
          <ac:chgData name="Yoel Kortick" userId="167978f5-7f40-4909-85d5-d4149554ad4e" providerId="ADAL" clId="{D3FB95A5-F073-41EC-B403-533C8A3F2C61}" dt="2024-01-10T05:39:17.345" v="465" actId="14100"/>
          <ac:cxnSpMkLst>
            <pc:docMk/>
            <pc:sldMk cId="619029764" sldId="2105"/>
            <ac:cxnSpMk id="18" creationId="{A6698E73-D4B0-1FB5-F1FF-6A7AF9B63AE1}"/>
          </ac:cxnSpMkLst>
        </pc:cxnChg>
      </pc:sldChg>
      <pc:sldChg chg="modSp add mod">
        <pc:chgData name="Yoel Kortick" userId="167978f5-7f40-4909-85d5-d4149554ad4e" providerId="ADAL" clId="{D3FB95A5-F073-41EC-B403-533C8A3F2C61}" dt="2024-01-10T05:51:25.669" v="522" actId="33524"/>
        <pc:sldMkLst>
          <pc:docMk/>
          <pc:sldMk cId="219366308" sldId="2106"/>
        </pc:sldMkLst>
        <pc:spChg chg="mod">
          <ac:chgData name="Yoel Kortick" userId="167978f5-7f40-4909-85d5-d4149554ad4e" providerId="ADAL" clId="{D3FB95A5-F073-41EC-B403-533C8A3F2C61}" dt="2024-01-10T05:51:25.669" v="522" actId="33524"/>
          <ac:spMkLst>
            <pc:docMk/>
            <pc:sldMk cId="219366308" sldId="2106"/>
            <ac:spMk id="4" creationId="{2490F34D-A7E2-4EA9-8B1A-78371A1F1CD1}"/>
          </ac:spMkLst>
        </pc:spChg>
      </pc:sldChg>
      <pc:sldChg chg="addSp delSp modSp add mod">
        <pc:chgData name="Yoel Kortick" userId="167978f5-7f40-4909-85d5-d4149554ad4e" providerId="ADAL" clId="{D3FB95A5-F073-41EC-B403-533C8A3F2C61}" dt="2024-01-10T13:02:43.501" v="3377"/>
        <pc:sldMkLst>
          <pc:docMk/>
          <pc:sldMk cId="1072099828" sldId="2107"/>
        </pc:sldMkLst>
        <pc:spChg chg="mod">
          <ac:chgData name="Yoel Kortick" userId="167978f5-7f40-4909-85d5-d4149554ad4e" providerId="ADAL" clId="{D3FB95A5-F073-41EC-B403-533C8A3F2C61}" dt="2024-01-10T05:52:22.919" v="538" actId="13926"/>
          <ac:spMkLst>
            <pc:docMk/>
            <pc:sldMk cId="1072099828" sldId="2107"/>
            <ac:spMk id="3" creationId="{4FC18B40-6547-41EC-8A0E-1C8F40E0A42F}"/>
          </ac:spMkLst>
        </pc:spChg>
        <pc:spChg chg="mod">
          <ac:chgData name="Yoel Kortick" userId="167978f5-7f40-4909-85d5-d4149554ad4e" providerId="ADAL" clId="{D3FB95A5-F073-41EC-B403-533C8A3F2C61}" dt="2024-01-10T13:02:43.501" v="3377"/>
          <ac:spMkLst>
            <pc:docMk/>
            <pc:sldMk cId="1072099828" sldId="2107"/>
            <ac:spMk id="4" creationId="{2490F34D-A7E2-4EA9-8B1A-78371A1F1CD1}"/>
          </ac:spMkLst>
        </pc:spChg>
        <pc:spChg chg="add mod">
          <ac:chgData name="Yoel Kortick" userId="167978f5-7f40-4909-85d5-d4149554ad4e" providerId="ADAL" clId="{D3FB95A5-F073-41EC-B403-533C8A3F2C61}" dt="2024-01-10T06:08:10.484" v="587" actId="1037"/>
          <ac:spMkLst>
            <pc:docMk/>
            <pc:sldMk cId="1072099828" sldId="2107"/>
            <ac:spMk id="5" creationId="{E7350D13-FFA3-9295-325B-EF9544E71942}"/>
          </ac:spMkLst>
        </pc:spChg>
        <pc:spChg chg="add mod">
          <ac:chgData name="Yoel Kortick" userId="167978f5-7f40-4909-85d5-d4149554ad4e" providerId="ADAL" clId="{D3FB95A5-F073-41EC-B403-533C8A3F2C61}" dt="2024-01-10T06:08:23.765" v="590" actId="14100"/>
          <ac:spMkLst>
            <pc:docMk/>
            <pc:sldMk cId="1072099828" sldId="2107"/>
            <ac:spMk id="6" creationId="{8C8B7DF1-1A56-62A4-71D0-C41A311531C2}"/>
          </ac:spMkLst>
        </pc:spChg>
        <pc:spChg chg="add del mod">
          <ac:chgData name="Yoel Kortick" userId="167978f5-7f40-4909-85d5-d4149554ad4e" providerId="ADAL" clId="{D3FB95A5-F073-41EC-B403-533C8A3F2C61}" dt="2024-01-10T06:54:08.665" v="627" actId="478"/>
          <ac:spMkLst>
            <pc:docMk/>
            <pc:sldMk cId="1072099828" sldId="2107"/>
            <ac:spMk id="7" creationId="{453EDB23-0295-BA4E-BBB4-32FFEBB48DC4}"/>
          </ac:spMkLst>
        </pc:spChg>
        <pc:picChg chg="add del mod">
          <ac:chgData name="Yoel Kortick" userId="167978f5-7f40-4909-85d5-d4149554ad4e" providerId="ADAL" clId="{D3FB95A5-F073-41EC-B403-533C8A3F2C61}" dt="2024-01-10T06:07:18.989" v="551" actId="478"/>
          <ac:picMkLst>
            <pc:docMk/>
            <pc:sldMk cId="1072099828" sldId="2107"/>
            <ac:picMk id="2" creationId="{C5A537CF-4C15-D701-3C91-0AADF637FCB4}"/>
          </ac:picMkLst>
        </pc:picChg>
        <pc:picChg chg="add del">
          <ac:chgData name="Yoel Kortick" userId="167978f5-7f40-4909-85d5-d4149554ad4e" providerId="ADAL" clId="{D3FB95A5-F073-41EC-B403-533C8A3F2C61}" dt="2024-01-10T06:07:38.687" v="553" actId="478"/>
          <ac:picMkLst>
            <pc:docMk/>
            <pc:sldMk cId="1072099828" sldId="2107"/>
            <ac:picMk id="11" creationId="{D72017AE-CFBA-7A43-FBDE-6D8C9DBA6046}"/>
          </ac:picMkLst>
        </pc:picChg>
        <pc:picChg chg="add mod ord">
          <ac:chgData name="Yoel Kortick" userId="167978f5-7f40-4909-85d5-d4149554ad4e" providerId="ADAL" clId="{D3FB95A5-F073-41EC-B403-533C8A3F2C61}" dt="2024-01-10T06:08:30.775" v="592" actId="208"/>
          <ac:picMkLst>
            <pc:docMk/>
            <pc:sldMk cId="1072099828" sldId="2107"/>
            <ac:picMk id="13" creationId="{8F072B03-1035-2EFE-ED77-3FA8F673F8DC}"/>
          </ac:picMkLst>
        </pc:picChg>
        <pc:cxnChg chg="add del mod">
          <ac:chgData name="Yoel Kortick" userId="167978f5-7f40-4909-85d5-d4149554ad4e" providerId="ADAL" clId="{D3FB95A5-F073-41EC-B403-533C8A3F2C61}" dt="2024-01-10T06:54:09.667" v="628" actId="478"/>
          <ac:cxnSpMkLst>
            <pc:docMk/>
            <pc:sldMk cId="1072099828" sldId="2107"/>
            <ac:cxnSpMk id="8" creationId="{278817A8-A745-4C20-BFFE-34DF663648CE}"/>
          </ac:cxnSpMkLst>
        </pc:cxnChg>
        <pc:cxnChg chg="add del mod">
          <ac:chgData name="Yoel Kortick" userId="167978f5-7f40-4909-85d5-d4149554ad4e" providerId="ADAL" clId="{D3FB95A5-F073-41EC-B403-533C8A3F2C61}" dt="2024-01-10T06:54:10.369" v="629" actId="478"/>
          <ac:cxnSpMkLst>
            <pc:docMk/>
            <pc:sldMk cId="1072099828" sldId="2107"/>
            <ac:cxnSpMk id="9" creationId="{B9F024B7-8EC7-CA36-687B-A431038B2161}"/>
          </ac:cxnSpMkLst>
        </pc:cxnChg>
      </pc:sldChg>
      <pc:sldChg chg="addSp delSp modSp add mod">
        <pc:chgData name="Yoel Kortick" userId="167978f5-7f40-4909-85d5-d4149554ad4e" providerId="ADAL" clId="{D3FB95A5-F073-41EC-B403-533C8A3F2C61}" dt="2024-01-10T13:02:43.501" v="3377"/>
        <pc:sldMkLst>
          <pc:docMk/>
          <pc:sldMk cId="1177176718" sldId="2108"/>
        </pc:sldMkLst>
        <pc:spChg chg="mod">
          <ac:chgData name="Yoel Kortick" userId="167978f5-7f40-4909-85d5-d4149554ad4e" providerId="ADAL" clId="{D3FB95A5-F073-41EC-B403-533C8A3F2C61}" dt="2024-01-10T13:02:43.501" v="3377"/>
          <ac:spMkLst>
            <pc:docMk/>
            <pc:sldMk cId="1177176718" sldId="2108"/>
            <ac:spMk id="4" creationId="{2490F34D-A7E2-4EA9-8B1A-78371A1F1CD1}"/>
          </ac:spMkLst>
        </pc:spChg>
        <pc:spChg chg="mod">
          <ac:chgData name="Yoel Kortick" userId="167978f5-7f40-4909-85d5-d4149554ad4e" providerId="ADAL" clId="{D3FB95A5-F073-41EC-B403-533C8A3F2C61}" dt="2024-01-10T06:53:22.410" v="617" actId="14100"/>
          <ac:spMkLst>
            <pc:docMk/>
            <pc:sldMk cId="1177176718" sldId="2108"/>
            <ac:spMk id="5" creationId="{E7350D13-FFA3-9295-325B-EF9544E71942}"/>
          </ac:spMkLst>
        </pc:spChg>
        <pc:spChg chg="mod">
          <ac:chgData name="Yoel Kortick" userId="167978f5-7f40-4909-85d5-d4149554ad4e" providerId="ADAL" clId="{D3FB95A5-F073-41EC-B403-533C8A3F2C61}" dt="2024-01-10T06:53:28.898" v="619" actId="14100"/>
          <ac:spMkLst>
            <pc:docMk/>
            <pc:sldMk cId="1177176718" sldId="2108"/>
            <ac:spMk id="6" creationId="{8C8B7DF1-1A56-62A4-71D0-C41A311531C2}"/>
          </ac:spMkLst>
        </pc:spChg>
        <pc:spChg chg="del">
          <ac:chgData name="Yoel Kortick" userId="167978f5-7f40-4909-85d5-d4149554ad4e" providerId="ADAL" clId="{D3FB95A5-F073-41EC-B403-533C8A3F2C61}" dt="2024-01-10T06:53:31.935" v="620" actId="478"/>
          <ac:spMkLst>
            <pc:docMk/>
            <pc:sldMk cId="1177176718" sldId="2108"/>
            <ac:spMk id="7" creationId="{453EDB23-0295-BA4E-BBB4-32FFEBB48DC4}"/>
          </ac:spMkLst>
        </pc:spChg>
        <pc:picChg chg="add mod ord">
          <ac:chgData name="Yoel Kortick" userId="167978f5-7f40-4909-85d5-d4149554ad4e" providerId="ADAL" clId="{D3FB95A5-F073-41EC-B403-533C8A3F2C61}" dt="2024-01-10T06:53:36.573" v="623" actId="208"/>
          <ac:picMkLst>
            <pc:docMk/>
            <pc:sldMk cId="1177176718" sldId="2108"/>
            <ac:picMk id="10" creationId="{AB66C67B-DF0D-D4EE-6595-CE98969FEF5C}"/>
          </ac:picMkLst>
        </pc:picChg>
        <pc:picChg chg="del">
          <ac:chgData name="Yoel Kortick" userId="167978f5-7f40-4909-85d5-d4149554ad4e" providerId="ADAL" clId="{D3FB95A5-F073-41EC-B403-533C8A3F2C61}" dt="2024-01-10T06:53:09.122" v="607" actId="478"/>
          <ac:picMkLst>
            <pc:docMk/>
            <pc:sldMk cId="1177176718" sldId="2108"/>
            <ac:picMk id="13" creationId="{8F072B03-1035-2EFE-ED77-3FA8F673F8DC}"/>
          </ac:picMkLst>
        </pc:picChg>
        <pc:cxnChg chg="del">
          <ac:chgData name="Yoel Kortick" userId="167978f5-7f40-4909-85d5-d4149554ad4e" providerId="ADAL" clId="{D3FB95A5-F073-41EC-B403-533C8A3F2C61}" dt="2024-01-10T06:53:33.019" v="621" actId="478"/>
          <ac:cxnSpMkLst>
            <pc:docMk/>
            <pc:sldMk cId="1177176718" sldId="2108"/>
            <ac:cxnSpMk id="8" creationId="{278817A8-A745-4C20-BFFE-34DF663648CE}"/>
          </ac:cxnSpMkLst>
        </pc:cxnChg>
        <pc:cxnChg chg="del">
          <ac:chgData name="Yoel Kortick" userId="167978f5-7f40-4909-85d5-d4149554ad4e" providerId="ADAL" clId="{D3FB95A5-F073-41EC-B403-533C8A3F2C61}" dt="2024-01-10T06:53:34.052" v="622" actId="478"/>
          <ac:cxnSpMkLst>
            <pc:docMk/>
            <pc:sldMk cId="1177176718" sldId="2108"/>
            <ac:cxnSpMk id="9" creationId="{B9F024B7-8EC7-CA36-687B-A431038B2161}"/>
          </ac:cxnSpMkLst>
        </pc:cxnChg>
      </pc:sldChg>
      <pc:sldChg chg="addSp delSp modSp add mod ord">
        <pc:chgData name="Yoel Kortick" userId="167978f5-7f40-4909-85d5-d4149554ad4e" providerId="ADAL" clId="{D3FB95A5-F073-41EC-B403-533C8A3F2C61}" dt="2024-01-10T06:55:24.685" v="642" actId="208"/>
        <pc:sldMkLst>
          <pc:docMk/>
          <pc:sldMk cId="2850364945" sldId="2109"/>
        </pc:sldMkLst>
        <pc:spChg chg="mod">
          <ac:chgData name="Yoel Kortick" userId="167978f5-7f40-4909-85d5-d4149554ad4e" providerId="ADAL" clId="{D3FB95A5-F073-41EC-B403-533C8A3F2C61}" dt="2024-01-10T06:54:01.360" v="625"/>
          <ac:spMkLst>
            <pc:docMk/>
            <pc:sldMk cId="2850364945" sldId="2109"/>
            <ac:spMk id="4" creationId="{2490F34D-A7E2-4EA9-8B1A-78371A1F1CD1}"/>
          </ac:spMkLst>
        </pc:spChg>
        <pc:spChg chg="del">
          <ac:chgData name="Yoel Kortick" userId="167978f5-7f40-4909-85d5-d4149554ad4e" providerId="ADAL" clId="{D3FB95A5-F073-41EC-B403-533C8A3F2C61}" dt="2024-01-10T06:55:04.594" v="635" actId="478"/>
          <ac:spMkLst>
            <pc:docMk/>
            <pc:sldMk cId="2850364945" sldId="2109"/>
            <ac:spMk id="5" creationId="{E7350D13-FFA3-9295-325B-EF9544E71942}"/>
          </ac:spMkLst>
        </pc:spChg>
        <pc:spChg chg="mod">
          <ac:chgData name="Yoel Kortick" userId="167978f5-7f40-4909-85d5-d4149554ad4e" providerId="ADAL" clId="{D3FB95A5-F073-41EC-B403-533C8A3F2C61}" dt="2024-01-10T06:55:15.737" v="639" actId="14100"/>
          <ac:spMkLst>
            <pc:docMk/>
            <pc:sldMk cId="2850364945" sldId="2109"/>
            <ac:spMk id="6" creationId="{8C8B7DF1-1A56-62A4-71D0-C41A311531C2}"/>
          </ac:spMkLst>
        </pc:spChg>
        <pc:spChg chg="del">
          <ac:chgData name="Yoel Kortick" userId="167978f5-7f40-4909-85d5-d4149554ad4e" providerId="ADAL" clId="{D3FB95A5-F073-41EC-B403-533C8A3F2C61}" dt="2024-01-10T06:55:01.481" v="632" actId="478"/>
          <ac:spMkLst>
            <pc:docMk/>
            <pc:sldMk cId="2850364945" sldId="2109"/>
            <ac:spMk id="7" creationId="{453EDB23-0295-BA4E-BBB4-32FFEBB48DC4}"/>
          </ac:spMkLst>
        </pc:spChg>
        <pc:spChg chg="add mod">
          <ac:chgData name="Yoel Kortick" userId="167978f5-7f40-4909-85d5-d4149554ad4e" providerId="ADAL" clId="{D3FB95A5-F073-41EC-B403-533C8A3F2C61}" dt="2024-01-10T06:55:22.551" v="641" actId="14100"/>
          <ac:spMkLst>
            <pc:docMk/>
            <pc:sldMk cId="2850364945" sldId="2109"/>
            <ac:spMk id="11" creationId="{60E3BCA1-423F-0CE8-98F5-CC1A443D1C2E}"/>
          </ac:spMkLst>
        </pc:spChg>
        <pc:picChg chg="add mod ord">
          <ac:chgData name="Yoel Kortick" userId="167978f5-7f40-4909-85d5-d4149554ad4e" providerId="ADAL" clId="{D3FB95A5-F073-41EC-B403-533C8A3F2C61}" dt="2024-01-10T06:55:24.685" v="642" actId="208"/>
          <ac:picMkLst>
            <pc:docMk/>
            <pc:sldMk cId="2850364945" sldId="2109"/>
            <ac:picMk id="10" creationId="{FDE1F148-C037-EBC7-4CB0-1AD33F4E2F91}"/>
          </ac:picMkLst>
        </pc:picChg>
        <pc:picChg chg="del">
          <ac:chgData name="Yoel Kortick" userId="167978f5-7f40-4909-85d5-d4149554ad4e" providerId="ADAL" clId="{D3FB95A5-F073-41EC-B403-533C8A3F2C61}" dt="2024-01-10T06:54:03.918" v="626" actId="478"/>
          <ac:picMkLst>
            <pc:docMk/>
            <pc:sldMk cId="2850364945" sldId="2109"/>
            <ac:picMk id="13" creationId="{8F072B03-1035-2EFE-ED77-3FA8F673F8DC}"/>
          </ac:picMkLst>
        </pc:picChg>
        <pc:cxnChg chg="del">
          <ac:chgData name="Yoel Kortick" userId="167978f5-7f40-4909-85d5-d4149554ad4e" providerId="ADAL" clId="{D3FB95A5-F073-41EC-B403-533C8A3F2C61}" dt="2024-01-10T06:55:02.899" v="633" actId="478"/>
          <ac:cxnSpMkLst>
            <pc:docMk/>
            <pc:sldMk cId="2850364945" sldId="2109"/>
            <ac:cxnSpMk id="8" creationId="{278817A8-A745-4C20-BFFE-34DF663648CE}"/>
          </ac:cxnSpMkLst>
        </pc:cxnChg>
        <pc:cxnChg chg="del">
          <ac:chgData name="Yoel Kortick" userId="167978f5-7f40-4909-85d5-d4149554ad4e" providerId="ADAL" clId="{D3FB95A5-F073-41EC-B403-533C8A3F2C61}" dt="2024-01-10T06:55:03.769" v="634" actId="478"/>
          <ac:cxnSpMkLst>
            <pc:docMk/>
            <pc:sldMk cId="2850364945" sldId="2109"/>
            <ac:cxnSpMk id="9" creationId="{B9F024B7-8EC7-CA36-687B-A431038B2161}"/>
          </ac:cxnSpMkLst>
        </pc:cxnChg>
      </pc:sldChg>
      <pc:sldChg chg="addSp delSp modSp add mod">
        <pc:chgData name="Yoel Kortick" userId="167978f5-7f40-4909-85d5-d4149554ad4e" providerId="ADAL" clId="{D3FB95A5-F073-41EC-B403-533C8A3F2C61}" dt="2024-01-10T06:56:26.775" v="652" actId="11529"/>
        <pc:sldMkLst>
          <pc:docMk/>
          <pc:sldMk cId="2761306011" sldId="2110"/>
        </pc:sldMkLst>
        <pc:spChg chg="mod">
          <ac:chgData name="Yoel Kortick" userId="167978f5-7f40-4909-85d5-d4149554ad4e" providerId="ADAL" clId="{D3FB95A5-F073-41EC-B403-533C8A3F2C61}" dt="2024-01-10T06:55:40.399" v="645" actId="14100"/>
          <ac:spMkLst>
            <pc:docMk/>
            <pc:sldMk cId="2761306011" sldId="2110"/>
            <ac:spMk id="4" creationId="{2490F34D-A7E2-4EA9-8B1A-78371A1F1CD1}"/>
          </ac:spMkLst>
        </pc:spChg>
        <pc:spChg chg="del">
          <ac:chgData name="Yoel Kortick" userId="167978f5-7f40-4909-85d5-d4149554ad4e" providerId="ADAL" clId="{D3FB95A5-F073-41EC-B403-533C8A3F2C61}" dt="2024-01-10T06:56:15.083" v="646" actId="478"/>
          <ac:spMkLst>
            <pc:docMk/>
            <pc:sldMk cId="2761306011" sldId="2110"/>
            <ac:spMk id="6" creationId="{8C8B7DF1-1A56-62A4-71D0-C41A311531C2}"/>
          </ac:spMkLst>
        </pc:spChg>
        <pc:spChg chg="add">
          <ac:chgData name="Yoel Kortick" userId="167978f5-7f40-4909-85d5-d4149554ad4e" providerId="ADAL" clId="{D3FB95A5-F073-41EC-B403-533C8A3F2C61}" dt="2024-01-10T06:56:26.775" v="652" actId="11529"/>
          <ac:spMkLst>
            <pc:docMk/>
            <pc:sldMk cId="2761306011" sldId="2110"/>
            <ac:spMk id="7" creationId="{3C48156F-E2EB-3F76-4536-492FA4E8ABB4}"/>
          </ac:spMkLst>
        </pc:spChg>
        <pc:spChg chg="del">
          <ac:chgData name="Yoel Kortick" userId="167978f5-7f40-4909-85d5-d4149554ad4e" providerId="ADAL" clId="{D3FB95A5-F073-41EC-B403-533C8A3F2C61}" dt="2024-01-10T06:56:15.083" v="646" actId="478"/>
          <ac:spMkLst>
            <pc:docMk/>
            <pc:sldMk cId="2761306011" sldId="2110"/>
            <ac:spMk id="11" creationId="{60E3BCA1-423F-0CE8-98F5-CC1A443D1C2E}"/>
          </ac:spMkLst>
        </pc:spChg>
        <pc:picChg chg="add mod">
          <ac:chgData name="Yoel Kortick" userId="167978f5-7f40-4909-85d5-d4149554ad4e" providerId="ADAL" clId="{D3FB95A5-F073-41EC-B403-533C8A3F2C61}" dt="2024-01-10T06:56:21.719" v="651" actId="208"/>
          <ac:picMkLst>
            <pc:docMk/>
            <pc:sldMk cId="2761306011" sldId="2110"/>
            <ac:picMk id="5" creationId="{6377841C-40C9-792B-08D2-37D8B0756F86}"/>
          </ac:picMkLst>
        </pc:picChg>
        <pc:picChg chg="del">
          <ac:chgData name="Yoel Kortick" userId="167978f5-7f40-4909-85d5-d4149554ad4e" providerId="ADAL" clId="{D3FB95A5-F073-41EC-B403-533C8A3F2C61}" dt="2024-01-10T06:56:15.083" v="646" actId="478"/>
          <ac:picMkLst>
            <pc:docMk/>
            <pc:sldMk cId="2761306011" sldId="2110"/>
            <ac:picMk id="10" creationId="{FDE1F148-C037-EBC7-4CB0-1AD33F4E2F91}"/>
          </ac:picMkLst>
        </pc:picChg>
      </pc:sldChg>
      <pc:sldChg chg="addSp delSp modSp add mod">
        <pc:chgData name="Yoel Kortick" userId="167978f5-7f40-4909-85d5-d4149554ad4e" providerId="ADAL" clId="{D3FB95A5-F073-41EC-B403-533C8A3F2C61}" dt="2024-01-10T06:58:29.689" v="678" actId="1036"/>
        <pc:sldMkLst>
          <pc:docMk/>
          <pc:sldMk cId="1336172511" sldId="2111"/>
        </pc:sldMkLst>
        <pc:spChg chg="mod">
          <ac:chgData name="Yoel Kortick" userId="167978f5-7f40-4909-85d5-d4149554ad4e" providerId="ADAL" clId="{D3FB95A5-F073-41EC-B403-533C8A3F2C61}" dt="2024-01-10T06:56:41.843" v="654"/>
          <ac:spMkLst>
            <pc:docMk/>
            <pc:sldMk cId="1336172511" sldId="2111"/>
            <ac:spMk id="4" creationId="{2490F34D-A7E2-4EA9-8B1A-78371A1F1CD1}"/>
          </ac:spMkLst>
        </pc:spChg>
        <pc:spChg chg="mod">
          <ac:chgData name="Yoel Kortick" userId="167978f5-7f40-4909-85d5-d4149554ad4e" providerId="ADAL" clId="{D3FB95A5-F073-41EC-B403-533C8A3F2C61}" dt="2024-01-10T06:58:29.689" v="678" actId="1036"/>
          <ac:spMkLst>
            <pc:docMk/>
            <pc:sldMk cId="1336172511" sldId="2111"/>
            <ac:spMk id="7" creationId="{3C48156F-E2EB-3F76-4536-492FA4E8ABB4}"/>
          </ac:spMkLst>
        </pc:spChg>
        <pc:spChg chg="add mod">
          <ac:chgData name="Yoel Kortick" userId="167978f5-7f40-4909-85d5-d4149554ad4e" providerId="ADAL" clId="{D3FB95A5-F073-41EC-B403-533C8A3F2C61}" dt="2024-01-10T06:58:29.689" v="678" actId="1036"/>
          <ac:spMkLst>
            <pc:docMk/>
            <pc:sldMk cId="1336172511" sldId="2111"/>
            <ac:spMk id="8" creationId="{044F6709-6FD4-255F-3499-23F1F4C1870C}"/>
          </ac:spMkLst>
        </pc:spChg>
        <pc:spChg chg="add mod">
          <ac:chgData name="Yoel Kortick" userId="167978f5-7f40-4909-85d5-d4149554ad4e" providerId="ADAL" clId="{D3FB95A5-F073-41EC-B403-533C8A3F2C61}" dt="2024-01-10T06:58:29.689" v="678" actId="1036"/>
          <ac:spMkLst>
            <pc:docMk/>
            <pc:sldMk cId="1336172511" sldId="2111"/>
            <ac:spMk id="9" creationId="{27BE46B2-C05B-3E40-9F78-326F90330213}"/>
          </ac:spMkLst>
        </pc:spChg>
        <pc:picChg chg="del">
          <ac:chgData name="Yoel Kortick" userId="167978f5-7f40-4909-85d5-d4149554ad4e" providerId="ADAL" clId="{D3FB95A5-F073-41EC-B403-533C8A3F2C61}" dt="2024-01-10T06:57:09.668" v="655" actId="478"/>
          <ac:picMkLst>
            <pc:docMk/>
            <pc:sldMk cId="1336172511" sldId="2111"/>
            <ac:picMk id="5" creationId="{6377841C-40C9-792B-08D2-37D8B0756F86}"/>
          </ac:picMkLst>
        </pc:picChg>
        <pc:picChg chg="add mod">
          <ac:chgData name="Yoel Kortick" userId="167978f5-7f40-4909-85d5-d4149554ad4e" providerId="ADAL" clId="{D3FB95A5-F073-41EC-B403-533C8A3F2C61}" dt="2024-01-10T06:58:29.689" v="678" actId="1036"/>
          <ac:picMkLst>
            <pc:docMk/>
            <pc:sldMk cId="1336172511" sldId="2111"/>
            <ac:picMk id="6" creationId="{89B9E18A-A879-BEEE-3629-E839CCB5A849}"/>
          </ac:picMkLst>
        </pc:picChg>
      </pc:sldChg>
      <pc:sldChg chg="addSp delSp modSp add mod">
        <pc:chgData name="Yoel Kortick" userId="167978f5-7f40-4909-85d5-d4149554ad4e" providerId="ADAL" clId="{D3FB95A5-F073-41EC-B403-533C8A3F2C61}" dt="2024-01-10T06:59:21.379" v="784" actId="208"/>
        <pc:sldMkLst>
          <pc:docMk/>
          <pc:sldMk cId="3654522876" sldId="2112"/>
        </pc:sldMkLst>
        <pc:spChg chg="mod">
          <ac:chgData name="Yoel Kortick" userId="167978f5-7f40-4909-85d5-d4149554ad4e" providerId="ADAL" clId="{D3FB95A5-F073-41EC-B403-533C8A3F2C61}" dt="2024-01-10T06:58:55.195" v="767" actId="313"/>
          <ac:spMkLst>
            <pc:docMk/>
            <pc:sldMk cId="3654522876" sldId="2112"/>
            <ac:spMk id="4" creationId="{2490F34D-A7E2-4EA9-8B1A-78371A1F1CD1}"/>
          </ac:spMkLst>
        </pc:spChg>
        <pc:spChg chg="mod">
          <ac:chgData name="Yoel Kortick" userId="167978f5-7f40-4909-85d5-d4149554ad4e" providerId="ADAL" clId="{D3FB95A5-F073-41EC-B403-533C8A3F2C61}" dt="2024-01-10T06:59:19.590" v="783" actId="14100"/>
          <ac:spMkLst>
            <pc:docMk/>
            <pc:sldMk cId="3654522876" sldId="2112"/>
            <ac:spMk id="7" creationId="{3C48156F-E2EB-3F76-4536-492FA4E8ABB4}"/>
          </ac:spMkLst>
        </pc:spChg>
        <pc:spChg chg="mod">
          <ac:chgData name="Yoel Kortick" userId="167978f5-7f40-4909-85d5-d4149554ad4e" providerId="ADAL" clId="{D3FB95A5-F073-41EC-B403-533C8A3F2C61}" dt="2024-01-10T06:59:13.862" v="781" actId="1076"/>
          <ac:spMkLst>
            <pc:docMk/>
            <pc:sldMk cId="3654522876" sldId="2112"/>
            <ac:spMk id="8" creationId="{044F6709-6FD4-255F-3499-23F1F4C1870C}"/>
          </ac:spMkLst>
        </pc:spChg>
        <pc:spChg chg="mod">
          <ac:chgData name="Yoel Kortick" userId="167978f5-7f40-4909-85d5-d4149554ad4e" providerId="ADAL" clId="{D3FB95A5-F073-41EC-B403-533C8A3F2C61}" dt="2024-01-10T06:59:09.305" v="780" actId="14100"/>
          <ac:spMkLst>
            <pc:docMk/>
            <pc:sldMk cId="3654522876" sldId="2112"/>
            <ac:spMk id="9" creationId="{27BE46B2-C05B-3E40-9F78-326F90330213}"/>
          </ac:spMkLst>
        </pc:spChg>
        <pc:picChg chg="add mod ord">
          <ac:chgData name="Yoel Kortick" userId="167978f5-7f40-4909-85d5-d4149554ad4e" providerId="ADAL" clId="{D3FB95A5-F073-41EC-B403-533C8A3F2C61}" dt="2024-01-10T06:59:21.379" v="784" actId="208"/>
          <ac:picMkLst>
            <pc:docMk/>
            <pc:sldMk cId="3654522876" sldId="2112"/>
            <ac:picMk id="5" creationId="{67279F36-B756-AA1A-0DB6-19491BBFBDAD}"/>
          </ac:picMkLst>
        </pc:picChg>
        <pc:picChg chg="del">
          <ac:chgData name="Yoel Kortick" userId="167978f5-7f40-4909-85d5-d4149554ad4e" providerId="ADAL" clId="{D3FB95A5-F073-41EC-B403-533C8A3F2C61}" dt="2024-01-10T06:58:56.493" v="768" actId="478"/>
          <ac:picMkLst>
            <pc:docMk/>
            <pc:sldMk cId="3654522876" sldId="2112"/>
            <ac:picMk id="6" creationId="{89B9E18A-A879-BEEE-3629-E839CCB5A849}"/>
          </ac:picMkLst>
        </pc:picChg>
      </pc:sldChg>
      <pc:sldChg chg="addSp delSp modSp add mod">
        <pc:chgData name="Yoel Kortick" userId="167978f5-7f40-4909-85d5-d4149554ad4e" providerId="ADAL" clId="{D3FB95A5-F073-41EC-B403-533C8A3F2C61}" dt="2024-01-10T07:56:39.451" v="805" actId="208"/>
        <pc:sldMkLst>
          <pc:docMk/>
          <pc:sldMk cId="575864078" sldId="2113"/>
        </pc:sldMkLst>
        <pc:spChg chg="mod">
          <ac:chgData name="Yoel Kortick" userId="167978f5-7f40-4909-85d5-d4149554ad4e" providerId="ADAL" clId="{D3FB95A5-F073-41EC-B403-533C8A3F2C61}" dt="2024-01-10T06:59:43.090" v="786"/>
          <ac:spMkLst>
            <pc:docMk/>
            <pc:sldMk cId="575864078" sldId="2113"/>
            <ac:spMk id="4" creationId="{2490F34D-A7E2-4EA9-8B1A-78371A1F1CD1}"/>
          </ac:spMkLst>
        </pc:spChg>
        <pc:spChg chg="mod">
          <ac:chgData name="Yoel Kortick" userId="167978f5-7f40-4909-85d5-d4149554ad4e" providerId="ADAL" clId="{D3FB95A5-F073-41EC-B403-533C8A3F2C61}" dt="2024-01-10T07:56:27.898" v="801" actId="1038"/>
          <ac:spMkLst>
            <pc:docMk/>
            <pc:sldMk cId="575864078" sldId="2113"/>
            <ac:spMk id="7" creationId="{3C48156F-E2EB-3F76-4536-492FA4E8ABB4}"/>
          </ac:spMkLst>
        </pc:spChg>
        <pc:spChg chg="mod">
          <ac:chgData name="Yoel Kortick" userId="167978f5-7f40-4909-85d5-d4149554ad4e" providerId="ADAL" clId="{D3FB95A5-F073-41EC-B403-533C8A3F2C61}" dt="2024-01-10T07:56:36.998" v="804" actId="14100"/>
          <ac:spMkLst>
            <pc:docMk/>
            <pc:sldMk cId="575864078" sldId="2113"/>
            <ac:spMk id="8" creationId="{044F6709-6FD4-255F-3499-23F1F4C1870C}"/>
          </ac:spMkLst>
        </pc:spChg>
        <pc:spChg chg="mod">
          <ac:chgData name="Yoel Kortick" userId="167978f5-7f40-4909-85d5-d4149554ad4e" providerId="ADAL" clId="{D3FB95A5-F073-41EC-B403-533C8A3F2C61}" dt="2024-01-10T07:56:31.869" v="802" actId="1076"/>
          <ac:spMkLst>
            <pc:docMk/>
            <pc:sldMk cId="575864078" sldId="2113"/>
            <ac:spMk id="9" creationId="{27BE46B2-C05B-3E40-9F78-326F90330213}"/>
          </ac:spMkLst>
        </pc:spChg>
        <pc:picChg chg="del">
          <ac:chgData name="Yoel Kortick" userId="167978f5-7f40-4909-85d5-d4149554ad4e" providerId="ADAL" clId="{D3FB95A5-F073-41EC-B403-533C8A3F2C61}" dt="2024-01-10T07:56:09.841" v="787" actId="478"/>
          <ac:picMkLst>
            <pc:docMk/>
            <pc:sldMk cId="575864078" sldId="2113"/>
            <ac:picMk id="5" creationId="{67279F36-B756-AA1A-0DB6-19491BBFBDAD}"/>
          </ac:picMkLst>
        </pc:picChg>
        <pc:picChg chg="add mod ord">
          <ac:chgData name="Yoel Kortick" userId="167978f5-7f40-4909-85d5-d4149554ad4e" providerId="ADAL" clId="{D3FB95A5-F073-41EC-B403-533C8A3F2C61}" dt="2024-01-10T07:56:39.451" v="805" actId="208"/>
          <ac:picMkLst>
            <pc:docMk/>
            <pc:sldMk cId="575864078" sldId="2113"/>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1377081466" sldId="2114"/>
        </pc:sldMkLst>
        <pc:spChg chg="mod">
          <ac:chgData name="Yoel Kortick" userId="167978f5-7f40-4909-85d5-d4149554ad4e" providerId="ADAL" clId="{D3FB95A5-F073-41EC-B403-533C8A3F2C61}" dt="2024-01-10T13:02:43.501" v="3377"/>
          <ac:spMkLst>
            <pc:docMk/>
            <pc:sldMk cId="1377081466" sldId="2114"/>
            <ac:spMk id="4" creationId="{2490F34D-A7E2-4EA9-8B1A-78371A1F1CD1}"/>
          </ac:spMkLst>
        </pc:spChg>
        <pc:spChg chg="mod">
          <ac:chgData name="Yoel Kortick" userId="167978f5-7f40-4909-85d5-d4149554ad4e" providerId="ADAL" clId="{D3FB95A5-F073-41EC-B403-533C8A3F2C61}" dt="2024-01-10T08:05:06.639" v="812" actId="14100"/>
          <ac:spMkLst>
            <pc:docMk/>
            <pc:sldMk cId="1377081466" sldId="2114"/>
            <ac:spMk id="7" creationId="{3C48156F-E2EB-3F76-4536-492FA4E8ABB4}"/>
          </ac:spMkLst>
        </pc:spChg>
        <pc:spChg chg="mod">
          <ac:chgData name="Yoel Kortick" userId="167978f5-7f40-4909-85d5-d4149554ad4e" providerId="ADAL" clId="{D3FB95A5-F073-41EC-B403-533C8A3F2C61}" dt="2024-01-10T08:05:13.936" v="815" actId="1076"/>
          <ac:spMkLst>
            <pc:docMk/>
            <pc:sldMk cId="1377081466" sldId="2114"/>
            <ac:spMk id="8" creationId="{044F6709-6FD4-255F-3499-23F1F4C1870C}"/>
          </ac:spMkLst>
        </pc:spChg>
        <pc:spChg chg="mod">
          <ac:chgData name="Yoel Kortick" userId="167978f5-7f40-4909-85d5-d4149554ad4e" providerId="ADAL" clId="{D3FB95A5-F073-41EC-B403-533C8A3F2C61}" dt="2024-01-10T08:05:11.081" v="814" actId="14100"/>
          <ac:spMkLst>
            <pc:docMk/>
            <pc:sldMk cId="1377081466" sldId="2114"/>
            <ac:spMk id="9" creationId="{27BE46B2-C05B-3E40-9F78-326F90330213}"/>
          </ac:spMkLst>
        </pc:spChg>
        <pc:picChg chg="add mod ord">
          <ac:chgData name="Yoel Kortick" userId="167978f5-7f40-4909-85d5-d4149554ad4e" providerId="ADAL" clId="{D3FB95A5-F073-41EC-B403-533C8A3F2C61}" dt="2024-01-10T08:05:15.675" v="816" actId="208"/>
          <ac:picMkLst>
            <pc:docMk/>
            <pc:sldMk cId="1377081466" sldId="2114"/>
            <ac:picMk id="5" creationId="{1A8104E9-FB9E-79EF-5F27-57EB3D1A583A}"/>
          </ac:picMkLst>
        </pc:picChg>
        <pc:picChg chg="del">
          <ac:chgData name="Yoel Kortick" userId="167978f5-7f40-4909-85d5-d4149554ad4e" providerId="ADAL" clId="{D3FB95A5-F073-41EC-B403-533C8A3F2C61}" dt="2024-01-10T08:04:58.170" v="808" actId="478"/>
          <ac:picMkLst>
            <pc:docMk/>
            <pc:sldMk cId="1377081466" sldId="2114"/>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3930830093" sldId="2115"/>
        </pc:sldMkLst>
        <pc:spChg chg="mod">
          <ac:chgData name="Yoel Kortick" userId="167978f5-7f40-4909-85d5-d4149554ad4e" providerId="ADAL" clId="{D3FB95A5-F073-41EC-B403-533C8A3F2C61}" dt="2024-01-10T13:02:43.501" v="3377"/>
          <ac:spMkLst>
            <pc:docMk/>
            <pc:sldMk cId="3930830093" sldId="2115"/>
            <ac:spMk id="4" creationId="{2490F34D-A7E2-4EA9-8B1A-78371A1F1CD1}"/>
          </ac:spMkLst>
        </pc:spChg>
        <pc:spChg chg="mod">
          <ac:chgData name="Yoel Kortick" userId="167978f5-7f40-4909-85d5-d4149554ad4e" providerId="ADAL" clId="{D3FB95A5-F073-41EC-B403-533C8A3F2C61}" dt="2024-01-10T08:06:35.742" v="854" actId="1035"/>
          <ac:spMkLst>
            <pc:docMk/>
            <pc:sldMk cId="3930830093" sldId="2115"/>
            <ac:spMk id="7" creationId="{3C48156F-E2EB-3F76-4536-492FA4E8ABB4}"/>
          </ac:spMkLst>
        </pc:spChg>
        <pc:spChg chg="del">
          <ac:chgData name="Yoel Kortick" userId="167978f5-7f40-4909-85d5-d4149554ad4e" providerId="ADAL" clId="{D3FB95A5-F073-41EC-B403-533C8A3F2C61}" dt="2024-01-10T08:06:38.195" v="855" actId="478"/>
          <ac:spMkLst>
            <pc:docMk/>
            <pc:sldMk cId="3930830093" sldId="2115"/>
            <ac:spMk id="8" creationId="{044F6709-6FD4-255F-3499-23F1F4C1870C}"/>
          </ac:spMkLst>
        </pc:spChg>
        <pc:spChg chg="mod">
          <ac:chgData name="Yoel Kortick" userId="167978f5-7f40-4909-85d5-d4149554ad4e" providerId="ADAL" clId="{D3FB95A5-F073-41EC-B403-533C8A3F2C61}" dt="2024-01-10T08:06:43.460" v="857" actId="14100"/>
          <ac:spMkLst>
            <pc:docMk/>
            <pc:sldMk cId="3930830093" sldId="2115"/>
            <ac:spMk id="9" creationId="{27BE46B2-C05B-3E40-9F78-326F90330213}"/>
          </ac:spMkLst>
        </pc:spChg>
        <pc:spChg chg="add mod">
          <ac:chgData name="Yoel Kortick" userId="167978f5-7f40-4909-85d5-d4149554ad4e" providerId="ADAL" clId="{D3FB95A5-F073-41EC-B403-533C8A3F2C61}" dt="2024-01-10T13:02:43.501" v="3377"/>
          <ac:spMkLst>
            <pc:docMk/>
            <pc:sldMk cId="3930830093" sldId="2115"/>
            <ac:spMk id="10" creationId="{81A238E0-4F7A-476B-9AFA-5592082E1EF5}"/>
          </ac:spMkLst>
        </pc:spChg>
        <pc:spChg chg="add mod">
          <ac:chgData name="Yoel Kortick" userId="167978f5-7f40-4909-85d5-d4149554ad4e" providerId="ADAL" clId="{D3FB95A5-F073-41EC-B403-533C8A3F2C61}" dt="2024-01-10T08:08:22.763" v="935" actId="207"/>
          <ac:spMkLst>
            <pc:docMk/>
            <pc:sldMk cId="3930830093" sldId="2115"/>
            <ac:spMk id="13" creationId="{CF6D1443-8522-EE6D-6E0F-1D40C4F561C2}"/>
          </ac:spMkLst>
        </pc:spChg>
        <pc:spChg chg="add mod">
          <ac:chgData name="Yoel Kortick" userId="167978f5-7f40-4909-85d5-d4149554ad4e" providerId="ADAL" clId="{D3FB95A5-F073-41EC-B403-533C8A3F2C61}" dt="2024-01-10T08:08:36.676" v="947" actId="1037"/>
          <ac:spMkLst>
            <pc:docMk/>
            <pc:sldMk cId="3930830093" sldId="2115"/>
            <ac:spMk id="15" creationId="{AB2538CA-4DF1-DB19-E67D-1EE008D34349}"/>
          </ac:spMkLst>
        </pc:spChg>
        <pc:picChg chg="del">
          <ac:chgData name="Yoel Kortick" userId="167978f5-7f40-4909-85d5-d4149554ad4e" providerId="ADAL" clId="{D3FB95A5-F073-41EC-B403-533C8A3F2C61}" dt="2024-01-10T08:06:08.281" v="839" actId="478"/>
          <ac:picMkLst>
            <pc:docMk/>
            <pc:sldMk cId="3930830093" sldId="2115"/>
            <ac:picMk id="5" creationId="{1A8104E9-FB9E-79EF-5F27-57EB3D1A583A}"/>
          </ac:picMkLst>
        </pc:picChg>
        <pc:picChg chg="add mod ord">
          <ac:chgData name="Yoel Kortick" userId="167978f5-7f40-4909-85d5-d4149554ad4e" providerId="ADAL" clId="{D3FB95A5-F073-41EC-B403-533C8A3F2C61}" dt="2024-01-10T08:06:31.690" v="849" actId="167"/>
          <ac:picMkLst>
            <pc:docMk/>
            <pc:sldMk cId="3930830093" sldId="2115"/>
            <ac:picMk id="6" creationId="{55E2391A-F254-655B-1831-4E88345BDAF4}"/>
          </ac:picMkLst>
        </pc:picChg>
        <pc:cxnChg chg="add">
          <ac:chgData name="Yoel Kortick" userId="167978f5-7f40-4909-85d5-d4149554ad4e" providerId="ADAL" clId="{D3FB95A5-F073-41EC-B403-533C8A3F2C61}" dt="2024-01-10T08:07:24.960" v="917" actId="11529"/>
          <ac:cxnSpMkLst>
            <pc:docMk/>
            <pc:sldMk cId="3930830093" sldId="2115"/>
            <ac:cxnSpMk id="12" creationId="{9406820C-9300-2021-44A8-F3961C5B2EED}"/>
          </ac:cxnSpMkLst>
        </pc:cxnChg>
        <pc:cxnChg chg="add mod">
          <ac:chgData name="Yoel Kortick" userId="167978f5-7f40-4909-85d5-d4149554ad4e" providerId="ADAL" clId="{D3FB95A5-F073-41EC-B403-533C8A3F2C61}" dt="2024-01-10T08:08:40.347" v="948" actId="14100"/>
          <ac:cxnSpMkLst>
            <pc:docMk/>
            <pc:sldMk cId="3930830093" sldId="2115"/>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099822514" sldId="2116"/>
        </pc:sldMkLst>
        <pc:spChg chg="add mod">
          <ac:chgData name="Yoel Kortick" userId="167978f5-7f40-4909-85d5-d4149554ad4e" providerId="ADAL" clId="{D3FB95A5-F073-41EC-B403-533C8A3F2C61}" dt="2024-01-10T09:00:37.898" v="1626" actId="14100"/>
          <ac:spMkLst>
            <pc:docMk/>
            <pc:sldMk cId="1099822514" sldId="2116"/>
            <ac:spMk id="2" creationId="{222DFE4C-342A-25CB-6AB5-4AB3684022DA}"/>
          </ac:spMkLst>
        </pc:spChg>
        <pc:spChg chg="mod">
          <ac:chgData name="Yoel Kortick" userId="167978f5-7f40-4909-85d5-d4149554ad4e" providerId="ADAL" clId="{D3FB95A5-F073-41EC-B403-533C8A3F2C61}" dt="2024-01-10T08:18:16.109" v="1092" actId="20577"/>
          <ac:spMkLst>
            <pc:docMk/>
            <pc:sldMk cId="1099822514" sldId="2116"/>
            <ac:spMk id="3" creationId="{4FC18B40-6547-41EC-8A0E-1C8F40E0A42F}"/>
          </ac:spMkLst>
        </pc:spChg>
        <pc:spChg chg="mod">
          <ac:chgData name="Yoel Kortick" userId="167978f5-7f40-4909-85d5-d4149554ad4e" providerId="ADAL" clId="{D3FB95A5-F073-41EC-B403-533C8A3F2C61}" dt="2024-01-10T13:02:43.501" v="3377"/>
          <ac:spMkLst>
            <pc:docMk/>
            <pc:sldMk cId="1099822514" sldId="2116"/>
            <ac:spMk id="4" creationId="{2490F34D-A7E2-4EA9-8B1A-78371A1F1CD1}"/>
          </ac:spMkLst>
        </pc:spChg>
        <pc:spChg chg="del">
          <ac:chgData name="Yoel Kortick" userId="167978f5-7f40-4909-85d5-d4149554ad4e" providerId="ADAL" clId="{D3FB95A5-F073-41EC-B403-533C8A3F2C61}" dt="2024-01-10T08:09:08.843" v="951" actId="478"/>
          <ac:spMkLst>
            <pc:docMk/>
            <pc:sldMk cId="1099822514" sldId="2116"/>
            <ac:spMk id="7" creationId="{3C48156F-E2EB-3F76-4536-492FA4E8ABB4}"/>
          </ac:spMkLst>
        </pc:spChg>
        <pc:spChg chg="add mod">
          <ac:chgData name="Yoel Kortick" userId="167978f5-7f40-4909-85d5-d4149554ad4e" providerId="ADAL" clId="{D3FB95A5-F073-41EC-B403-533C8A3F2C61}" dt="2024-01-10T09:00:34.287" v="1625" actId="14100"/>
          <ac:spMkLst>
            <pc:docMk/>
            <pc:sldMk cId="1099822514" sldId="2116"/>
            <ac:spMk id="8" creationId="{A22641A8-50C4-0D0D-ADC4-4F889A4A09A2}"/>
          </ac:spMkLst>
        </pc:spChg>
        <pc:spChg chg="del">
          <ac:chgData name="Yoel Kortick" userId="167978f5-7f40-4909-85d5-d4149554ad4e" providerId="ADAL" clId="{D3FB95A5-F073-41EC-B403-533C8A3F2C61}" dt="2024-01-10T08:09:08.843" v="951" actId="478"/>
          <ac:spMkLst>
            <pc:docMk/>
            <pc:sldMk cId="1099822514" sldId="2116"/>
            <ac:spMk id="9" creationId="{27BE46B2-C05B-3E40-9F78-326F90330213}"/>
          </ac:spMkLst>
        </pc:spChg>
        <pc:spChg chg="del">
          <ac:chgData name="Yoel Kortick" userId="167978f5-7f40-4909-85d5-d4149554ad4e" providerId="ADAL" clId="{D3FB95A5-F073-41EC-B403-533C8A3F2C61}" dt="2024-01-10T08:09:08.843" v="951" actId="478"/>
          <ac:spMkLst>
            <pc:docMk/>
            <pc:sldMk cId="1099822514" sldId="2116"/>
            <ac:spMk id="10" creationId="{81A238E0-4F7A-476B-9AFA-5592082E1EF5}"/>
          </ac:spMkLst>
        </pc:spChg>
        <pc:spChg chg="del">
          <ac:chgData name="Yoel Kortick" userId="167978f5-7f40-4909-85d5-d4149554ad4e" providerId="ADAL" clId="{D3FB95A5-F073-41EC-B403-533C8A3F2C61}" dt="2024-01-10T08:09:08.843" v="951" actId="478"/>
          <ac:spMkLst>
            <pc:docMk/>
            <pc:sldMk cId="1099822514" sldId="2116"/>
            <ac:spMk id="13" creationId="{CF6D1443-8522-EE6D-6E0F-1D40C4F561C2}"/>
          </ac:spMkLst>
        </pc:spChg>
        <pc:spChg chg="del">
          <ac:chgData name="Yoel Kortick" userId="167978f5-7f40-4909-85d5-d4149554ad4e" providerId="ADAL" clId="{D3FB95A5-F073-41EC-B403-533C8A3F2C61}" dt="2024-01-10T08:09:08.843" v="951" actId="478"/>
          <ac:spMkLst>
            <pc:docMk/>
            <pc:sldMk cId="1099822514" sldId="2116"/>
            <ac:spMk id="15" creationId="{AB2538CA-4DF1-DB19-E67D-1EE008D34349}"/>
          </ac:spMkLst>
        </pc:spChg>
        <pc:picChg chg="del">
          <ac:chgData name="Yoel Kortick" userId="167978f5-7f40-4909-85d5-d4149554ad4e" providerId="ADAL" clId="{D3FB95A5-F073-41EC-B403-533C8A3F2C61}" dt="2024-01-10T08:09:05.833" v="950" actId="478"/>
          <ac:picMkLst>
            <pc:docMk/>
            <pc:sldMk cId="1099822514" sldId="2116"/>
            <ac:picMk id="6" creationId="{55E2391A-F254-655B-1831-4E88345BDAF4}"/>
          </ac:picMkLst>
        </pc:picChg>
        <pc:picChg chg="add mod ord">
          <ac:chgData name="Yoel Kortick" userId="167978f5-7f40-4909-85d5-d4149554ad4e" providerId="ADAL" clId="{D3FB95A5-F073-41EC-B403-533C8A3F2C61}" dt="2024-01-10T09:00:39.750" v="1627" actId="208"/>
          <ac:picMkLst>
            <pc:docMk/>
            <pc:sldMk cId="1099822514" sldId="2116"/>
            <ac:picMk id="17" creationId="{D96E451A-BA81-1197-0A66-FBFF27FEA3EE}"/>
          </ac:picMkLst>
        </pc:picChg>
        <pc:cxnChg chg="add mod">
          <ac:chgData name="Yoel Kortick" userId="167978f5-7f40-4909-85d5-d4149554ad4e" providerId="ADAL" clId="{D3FB95A5-F073-41EC-B403-533C8A3F2C61}" dt="2024-01-10T09:00:37.898" v="1626" actId="14100"/>
          <ac:cxnSpMkLst>
            <pc:docMk/>
            <pc:sldMk cId="1099822514" sldId="2116"/>
            <ac:cxnSpMk id="5" creationId="{1B0FC3A8-3A9E-5AF7-C829-3A933FC07E1A}"/>
          </ac:cxnSpMkLst>
        </pc:cxnChg>
        <pc:cxnChg chg="add mod">
          <ac:chgData name="Yoel Kortick" userId="167978f5-7f40-4909-85d5-d4149554ad4e" providerId="ADAL" clId="{D3FB95A5-F073-41EC-B403-533C8A3F2C61}" dt="2024-01-10T09:00:21.944" v="1621" actId="14100"/>
          <ac:cxnSpMkLst>
            <pc:docMk/>
            <pc:sldMk cId="1099822514" sldId="2116"/>
            <ac:cxnSpMk id="11" creationId="{3CD93823-6EFA-211C-AF13-9E6C391BA8AD}"/>
          </ac:cxnSpMkLst>
        </pc:cxnChg>
        <pc:cxnChg chg="del">
          <ac:chgData name="Yoel Kortick" userId="167978f5-7f40-4909-85d5-d4149554ad4e" providerId="ADAL" clId="{D3FB95A5-F073-41EC-B403-533C8A3F2C61}" dt="2024-01-10T08:09:08.843" v="951" actId="478"/>
          <ac:cxnSpMkLst>
            <pc:docMk/>
            <pc:sldMk cId="1099822514" sldId="2116"/>
            <ac:cxnSpMk id="12" creationId="{9406820C-9300-2021-44A8-F3961C5B2EED}"/>
          </ac:cxnSpMkLst>
        </pc:cxnChg>
        <pc:cxnChg chg="del mod">
          <ac:chgData name="Yoel Kortick" userId="167978f5-7f40-4909-85d5-d4149554ad4e" providerId="ADAL" clId="{D3FB95A5-F073-41EC-B403-533C8A3F2C61}" dt="2024-01-10T08:09:08.843" v="951" actId="478"/>
          <ac:cxnSpMkLst>
            <pc:docMk/>
            <pc:sldMk cId="1099822514" sldId="2116"/>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708275029" sldId="2117"/>
        </pc:sldMkLst>
        <pc:spChg chg="del">
          <ac:chgData name="Yoel Kortick" userId="167978f5-7f40-4909-85d5-d4149554ad4e" providerId="ADAL" clId="{D3FB95A5-F073-41EC-B403-533C8A3F2C61}" dt="2024-01-10T08:22:13.736" v="1180" actId="478"/>
          <ac:spMkLst>
            <pc:docMk/>
            <pc:sldMk cId="1708275029" sldId="2117"/>
            <ac:spMk id="2" creationId="{222DFE4C-342A-25CB-6AB5-4AB3684022DA}"/>
          </ac:spMkLst>
        </pc:spChg>
        <pc:spChg chg="mod">
          <ac:chgData name="Yoel Kortick" userId="167978f5-7f40-4909-85d5-d4149554ad4e" providerId="ADAL" clId="{D3FB95A5-F073-41EC-B403-533C8A3F2C61}" dt="2024-01-10T13:02:43.501" v="3377"/>
          <ac:spMkLst>
            <pc:docMk/>
            <pc:sldMk cId="1708275029" sldId="2117"/>
            <ac:spMk id="4" creationId="{2490F34D-A7E2-4EA9-8B1A-78371A1F1CD1}"/>
          </ac:spMkLst>
        </pc:spChg>
        <pc:spChg chg="add mod">
          <ac:chgData name="Yoel Kortick" userId="167978f5-7f40-4909-85d5-d4149554ad4e" providerId="ADAL" clId="{D3FB95A5-F073-41EC-B403-533C8A3F2C61}" dt="2024-01-10T09:04:12.776" v="1629" actId="1076"/>
          <ac:spMkLst>
            <pc:docMk/>
            <pc:sldMk cId="1708275029" sldId="2117"/>
            <ac:spMk id="6" creationId="{AD819E49-4712-AA34-2B77-E1B12E16A83E}"/>
          </ac:spMkLst>
        </pc:spChg>
        <pc:spChg chg="add del mod">
          <ac:chgData name="Yoel Kortick" userId="167978f5-7f40-4909-85d5-d4149554ad4e" providerId="ADAL" clId="{D3FB95A5-F073-41EC-B403-533C8A3F2C61}" dt="2024-01-10T09:04:20.474" v="1632" actId="478"/>
          <ac:spMkLst>
            <pc:docMk/>
            <pc:sldMk cId="1708275029" sldId="2117"/>
            <ac:spMk id="7" creationId="{484BCA99-9B39-A05C-49C7-1B646DC33033}"/>
          </ac:spMkLst>
        </pc:spChg>
        <pc:spChg chg="del">
          <ac:chgData name="Yoel Kortick" userId="167978f5-7f40-4909-85d5-d4149554ad4e" providerId="ADAL" clId="{D3FB95A5-F073-41EC-B403-533C8A3F2C61}" dt="2024-01-10T08:22:13.736" v="1180" actId="478"/>
          <ac:spMkLst>
            <pc:docMk/>
            <pc:sldMk cId="1708275029" sldId="2117"/>
            <ac:spMk id="8" creationId="{A22641A8-50C4-0D0D-ADC4-4F889A4A09A2}"/>
          </ac:spMkLst>
        </pc:spChg>
        <pc:spChg chg="add mod">
          <ac:chgData name="Yoel Kortick" userId="167978f5-7f40-4909-85d5-d4149554ad4e" providerId="ADAL" clId="{D3FB95A5-F073-41EC-B403-533C8A3F2C61}" dt="2024-01-10T09:04:15.248" v="1630" actId="1076"/>
          <ac:spMkLst>
            <pc:docMk/>
            <pc:sldMk cId="1708275029" sldId="2117"/>
            <ac:spMk id="9" creationId="{14BAF8D5-9786-4AAE-1570-1C013C2E60F9}"/>
          </ac:spMkLst>
        </pc:spChg>
        <pc:spChg chg="add mod">
          <ac:chgData name="Yoel Kortick" userId="167978f5-7f40-4909-85d5-d4149554ad4e" providerId="ADAL" clId="{D3FB95A5-F073-41EC-B403-533C8A3F2C61}" dt="2024-01-10T09:04:37.545" v="1635" actId="14100"/>
          <ac:spMkLst>
            <pc:docMk/>
            <pc:sldMk cId="1708275029" sldId="2117"/>
            <ac:spMk id="13" creationId="{DE36C1D9-B5BD-5143-4446-E0B3D211736C}"/>
          </ac:spMkLst>
        </pc:spChg>
        <pc:picChg chg="add mod ord">
          <ac:chgData name="Yoel Kortick" userId="167978f5-7f40-4909-85d5-d4149554ad4e" providerId="ADAL" clId="{D3FB95A5-F073-41EC-B403-533C8A3F2C61}" dt="2024-01-10T09:04:31.870" v="1633" actId="208"/>
          <ac:picMkLst>
            <pc:docMk/>
            <pc:sldMk cId="1708275029" sldId="2117"/>
            <ac:picMk id="12" creationId="{208BB2DB-4705-8905-DB7B-DA0C4B771662}"/>
          </ac:picMkLst>
        </pc:picChg>
        <pc:cxnChg chg="del mod">
          <ac:chgData name="Yoel Kortick" userId="167978f5-7f40-4909-85d5-d4149554ad4e" providerId="ADAL" clId="{D3FB95A5-F073-41EC-B403-533C8A3F2C61}" dt="2024-01-10T08:22:13.736" v="1180" actId="478"/>
          <ac:cxnSpMkLst>
            <pc:docMk/>
            <pc:sldMk cId="1708275029" sldId="2117"/>
            <ac:cxnSpMk id="5" creationId="{1B0FC3A8-3A9E-5AF7-C829-3A933FC07E1A}"/>
          </ac:cxnSpMkLst>
        </pc:cxnChg>
        <pc:cxnChg chg="del">
          <ac:chgData name="Yoel Kortick" userId="167978f5-7f40-4909-85d5-d4149554ad4e" providerId="ADAL" clId="{D3FB95A5-F073-41EC-B403-533C8A3F2C61}" dt="2024-01-10T08:22:13.736" v="1180" actId="478"/>
          <ac:cxnSpMkLst>
            <pc:docMk/>
            <pc:sldMk cId="1708275029" sldId="2117"/>
            <ac:cxnSpMk id="11" creationId="{3CD93823-6EFA-211C-AF13-9E6C391BA8AD}"/>
          </ac:cxnSpMkLst>
        </pc:cxnChg>
      </pc:sldChg>
      <pc:sldChg chg="addSp delSp modSp add mod">
        <pc:chgData name="Yoel Kortick" userId="167978f5-7f40-4909-85d5-d4149554ad4e" providerId="ADAL" clId="{D3FB95A5-F073-41EC-B403-533C8A3F2C61}" dt="2024-01-10T09:11:21.337" v="1644" actId="208"/>
        <pc:sldMkLst>
          <pc:docMk/>
          <pc:sldMk cId="784381120" sldId="2118"/>
        </pc:sldMkLst>
        <pc:spChg chg="add mod">
          <ac:chgData name="Yoel Kortick" userId="167978f5-7f40-4909-85d5-d4149554ad4e" providerId="ADAL" clId="{D3FB95A5-F073-41EC-B403-533C8A3F2C61}" dt="2024-01-10T09:11:19.133" v="1643" actId="14100"/>
          <ac:spMkLst>
            <pc:docMk/>
            <pc:sldMk cId="784381120" sldId="2118"/>
            <ac:spMk id="2" creationId="{C69ABB45-0A59-DDF2-BABF-0E1D00372414}"/>
          </ac:spMkLst>
        </pc:spChg>
        <pc:spChg chg="mod">
          <ac:chgData name="Yoel Kortick" userId="167978f5-7f40-4909-85d5-d4149554ad4e" providerId="ADAL" clId="{D3FB95A5-F073-41EC-B403-533C8A3F2C61}" dt="2024-01-10T08:22:58.663" v="1185"/>
          <ac:spMkLst>
            <pc:docMk/>
            <pc:sldMk cId="784381120" sldId="2118"/>
            <ac:spMk id="4" creationId="{2490F34D-A7E2-4EA9-8B1A-78371A1F1CD1}"/>
          </ac:spMkLst>
        </pc:spChg>
        <pc:spChg chg="add mod">
          <ac:chgData name="Yoel Kortick" userId="167978f5-7f40-4909-85d5-d4149554ad4e" providerId="ADAL" clId="{D3FB95A5-F073-41EC-B403-533C8A3F2C61}" dt="2024-01-10T09:11:15.225" v="1641" actId="14100"/>
          <ac:spMkLst>
            <pc:docMk/>
            <pc:sldMk cId="784381120" sldId="2118"/>
            <ac:spMk id="5" creationId="{169225C6-96F8-0A1A-167B-40EC3E961021}"/>
          </ac:spMkLst>
        </pc:spChg>
        <pc:spChg chg="del">
          <ac:chgData name="Yoel Kortick" userId="167978f5-7f40-4909-85d5-d4149554ad4e" providerId="ADAL" clId="{D3FB95A5-F073-41EC-B403-533C8A3F2C61}" dt="2024-01-10T08:23:17.781" v="1186" actId="478"/>
          <ac:spMkLst>
            <pc:docMk/>
            <pc:sldMk cId="784381120" sldId="2118"/>
            <ac:spMk id="6" creationId="{AD819E49-4712-AA34-2B77-E1B12E16A83E}"/>
          </ac:spMkLst>
        </pc:spChg>
        <pc:spChg chg="del">
          <ac:chgData name="Yoel Kortick" userId="167978f5-7f40-4909-85d5-d4149554ad4e" providerId="ADAL" clId="{D3FB95A5-F073-41EC-B403-533C8A3F2C61}" dt="2024-01-10T08:23:17.781" v="1186" actId="478"/>
          <ac:spMkLst>
            <pc:docMk/>
            <pc:sldMk cId="784381120" sldId="2118"/>
            <ac:spMk id="7" creationId="{484BCA99-9B39-A05C-49C7-1B646DC33033}"/>
          </ac:spMkLst>
        </pc:spChg>
        <pc:spChg chg="del">
          <ac:chgData name="Yoel Kortick" userId="167978f5-7f40-4909-85d5-d4149554ad4e" providerId="ADAL" clId="{D3FB95A5-F073-41EC-B403-533C8A3F2C61}" dt="2024-01-10T08:23:17.781" v="1186" actId="478"/>
          <ac:spMkLst>
            <pc:docMk/>
            <pc:sldMk cId="784381120" sldId="2118"/>
            <ac:spMk id="9" creationId="{14BAF8D5-9786-4AAE-1570-1C013C2E60F9}"/>
          </ac:spMkLst>
        </pc:spChg>
        <pc:picChg chg="add mod ord">
          <ac:chgData name="Yoel Kortick" userId="167978f5-7f40-4909-85d5-d4149554ad4e" providerId="ADAL" clId="{D3FB95A5-F073-41EC-B403-533C8A3F2C61}" dt="2024-01-10T09:11:21.337" v="1644" actId="208"/>
          <ac:picMkLst>
            <pc:docMk/>
            <pc:sldMk cId="784381120" sldId="2118"/>
            <ac:picMk id="10" creationId="{6064A92B-4322-49BC-E62D-A6DB8006776A}"/>
          </ac:picMkLst>
        </pc:picChg>
      </pc:sldChg>
      <pc:sldChg chg="addSp modSp add mod">
        <pc:chgData name="Yoel Kortick" userId="167978f5-7f40-4909-85d5-d4149554ad4e" providerId="ADAL" clId="{D3FB95A5-F073-41EC-B403-533C8A3F2C61}" dt="2024-01-10T13:02:43.501" v="3377"/>
        <pc:sldMkLst>
          <pc:docMk/>
          <pc:sldMk cId="3001440342" sldId="2119"/>
        </pc:sldMkLst>
        <pc:spChg chg="mod">
          <ac:chgData name="Yoel Kortick" userId="167978f5-7f40-4909-85d5-d4149554ad4e" providerId="ADAL" clId="{D3FB95A5-F073-41EC-B403-533C8A3F2C61}" dt="2024-01-10T09:12:47.957" v="1658" actId="14100"/>
          <ac:spMkLst>
            <pc:docMk/>
            <pc:sldMk cId="3001440342" sldId="2119"/>
            <ac:spMk id="2" creationId="{C69ABB45-0A59-DDF2-BABF-0E1D00372414}"/>
          </ac:spMkLst>
        </pc:spChg>
        <pc:spChg chg="mod">
          <ac:chgData name="Yoel Kortick" userId="167978f5-7f40-4909-85d5-d4149554ad4e" providerId="ADAL" clId="{D3FB95A5-F073-41EC-B403-533C8A3F2C61}" dt="2024-01-10T13:02:43.501" v="3377"/>
          <ac:spMkLst>
            <pc:docMk/>
            <pc:sldMk cId="3001440342" sldId="2119"/>
            <ac:spMk id="4" creationId="{2490F34D-A7E2-4EA9-8B1A-78371A1F1CD1}"/>
          </ac:spMkLst>
        </pc:spChg>
        <pc:spChg chg="mod">
          <ac:chgData name="Yoel Kortick" userId="167978f5-7f40-4909-85d5-d4149554ad4e" providerId="ADAL" clId="{D3FB95A5-F073-41EC-B403-533C8A3F2C61}" dt="2024-01-10T09:12:27.052" v="1651" actId="14100"/>
          <ac:spMkLst>
            <pc:docMk/>
            <pc:sldMk cId="3001440342" sldId="2119"/>
            <ac:spMk id="5" creationId="{169225C6-96F8-0A1A-167B-40EC3E961021}"/>
          </ac:spMkLst>
        </pc:spChg>
        <pc:spChg chg="add mod">
          <ac:chgData name="Yoel Kortick" userId="167978f5-7f40-4909-85d5-d4149554ad4e" providerId="ADAL" clId="{D3FB95A5-F073-41EC-B403-533C8A3F2C61}" dt="2024-01-10T09:12:31.879" v="1653" actId="14100"/>
          <ac:spMkLst>
            <pc:docMk/>
            <pc:sldMk cId="3001440342" sldId="2119"/>
            <ac:spMk id="6" creationId="{6721DB7E-3D97-861A-0B46-24C2C2F007C8}"/>
          </ac:spMkLst>
        </pc:spChg>
        <pc:spChg chg="add mod">
          <ac:chgData name="Yoel Kortick" userId="167978f5-7f40-4909-85d5-d4149554ad4e" providerId="ADAL" clId="{D3FB95A5-F073-41EC-B403-533C8A3F2C61}" dt="2024-01-10T09:12:40.844" v="1656" actId="1076"/>
          <ac:spMkLst>
            <pc:docMk/>
            <pc:sldMk cId="3001440342" sldId="2119"/>
            <ac:spMk id="8" creationId="{BB2018E6-1237-44E5-A9D4-C14B8A3E0385}"/>
          </ac:spMkLst>
        </pc:spChg>
        <pc:picChg chg="add mod ord">
          <ac:chgData name="Yoel Kortick" userId="167978f5-7f40-4909-85d5-d4149554ad4e" providerId="ADAL" clId="{D3FB95A5-F073-41EC-B403-533C8A3F2C61}" dt="2024-01-10T09:12:21.415" v="1649" actId="167"/>
          <ac:picMkLst>
            <pc:docMk/>
            <pc:sldMk cId="3001440342" sldId="2119"/>
            <ac:picMk id="10" creationId="{E7FEAEC7-08E5-D079-F2AF-84A9F0B04AE6}"/>
          </ac:picMkLst>
        </pc:picChg>
        <pc:cxnChg chg="add mod">
          <ac:chgData name="Yoel Kortick" userId="167978f5-7f40-4909-85d5-d4149554ad4e" providerId="ADAL" clId="{D3FB95A5-F073-41EC-B403-533C8A3F2C61}" dt="2024-01-10T09:12:37.604" v="1655" actId="14100"/>
          <ac:cxnSpMkLst>
            <pc:docMk/>
            <pc:sldMk cId="3001440342" sldId="2119"/>
            <ac:cxnSpMk id="7" creationId="{66B44BE7-6FD7-CB3D-D23D-A681C925721C}"/>
          </ac:cxnSpMkLst>
        </pc:cxnChg>
      </pc:sldChg>
      <pc:sldChg chg="addSp delSp modSp add mod">
        <pc:chgData name="Yoel Kortick" userId="167978f5-7f40-4909-85d5-d4149554ad4e" providerId="ADAL" clId="{D3FB95A5-F073-41EC-B403-533C8A3F2C61}" dt="2024-01-10T13:02:43.501" v="3377"/>
        <pc:sldMkLst>
          <pc:docMk/>
          <pc:sldMk cId="607608003" sldId="2120"/>
        </pc:sldMkLst>
        <pc:spChg chg="del">
          <ac:chgData name="Yoel Kortick" userId="167978f5-7f40-4909-85d5-d4149554ad4e" providerId="ADAL" clId="{D3FB95A5-F073-41EC-B403-533C8A3F2C61}" dt="2024-01-10T08:36:56.360" v="1299" actId="478"/>
          <ac:spMkLst>
            <pc:docMk/>
            <pc:sldMk cId="607608003" sldId="2120"/>
            <ac:spMk id="2" creationId="{C69ABB45-0A59-DDF2-BABF-0E1D00372414}"/>
          </ac:spMkLst>
        </pc:spChg>
        <pc:spChg chg="mod">
          <ac:chgData name="Yoel Kortick" userId="167978f5-7f40-4909-85d5-d4149554ad4e" providerId="ADAL" clId="{D3FB95A5-F073-41EC-B403-533C8A3F2C61}" dt="2024-01-10T08:29:12.137" v="1265" actId="20577"/>
          <ac:spMkLst>
            <pc:docMk/>
            <pc:sldMk cId="607608003" sldId="2120"/>
            <ac:spMk id="3" creationId="{4FC18B40-6547-41EC-8A0E-1C8F40E0A42F}"/>
          </ac:spMkLst>
        </pc:spChg>
        <pc:spChg chg="mod">
          <ac:chgData name="Yoel Kortick" userId="167978f5-7f40-4909-85d5-d4149554ad4e" providerId="ADAL" clId="{D3FB95A5-F073-41EC-B403-533C8A3F2C61}" dt="2024-01-10T13:02:43.501" v="3377"/>
          <ac:spMkLst>
            <pc:docMk/>
            <pc:sldMk cId="607608003" sldId="2120"/>
            <ac:spMk id="4" creationId="{2490F34D-A7E2-4EA9-8B1A-78371A1F1CD1}"/>
          </ac:spMkLst>
        </pc:spChg>
        <pc:spChg chg="del">
          <ac:chgData name="Yoel Kortick" userId="167978f5-7f40-4909-85d5-d4149554ad4e" providerId="ADAL" clId="{D3FB95A5-F073-41EC-B403-533C8A3F2C61}" dt="2024-01-10T08:36:56.360" v="1299" actId="478"/>
          <ac:spMkLst>
            <pc:docMk/>
            <pc:sldMk cId="607608003" sldId="2120"/>
            <ac:spMk id="5" creationId="{169225C6-96F8-0A1A-167B-40EC3E961021}"/>
          </ac:spMkLst>
        </pc:spChg>
        <pc:spChg chg="del">
          <ac:chgData name="Yoel Kortick" userId="167978f5-7f40-4909-85d5-d4149554ad4e" providerId="ADAL" clId="{D3FB95A5-F073-41EC-B403-533C8A3F2C61}" dt="2024-01-10T08:36:56.360" v="1299" actId="478"/>
          <ac:spMkLst>
            <pc:docMk/>
            <pc:sldMk cId="607608003" sldId="2120"/>
            <ac:spMk id="6" creationId="{6721DB7E-3D97-861A-0B46-24C2C2F007C8}"/>
          </ac:spMkLst>
        </pc:spChg>
        <pc:spChg chg="del">
          <ac:chgData name="Yoel Kortick" userId="167978f5-7f40-4909-85d5-d4149554ad4e" providerId="ADAL" clId="{D3FB95A5-F073-41EC-B403-533C8A3F2C61}" dt="2024-01-10T08:36:56.360" v="1299" actId="478"/>
          <ac:spMkLst>
            <pc:docMk/>
            <pc:sldMk cId="607608003" sldId="2120"/>
            <ac:spMk id="8" creationId="{BB2018E6-1237-44E5-A9D4-C14B8A3E0385}"/>
          </ac:spMkLst>
        </pc:spChg>
        <pc:spChg chg="add mod">
          <ac:chgData name="Yoel Kortick" userId="167978f5-7f40-4909-85d5-d4149554ad4e" providerId="ADAL" clId="{D3FB95A5-F073-41EC-B403-533C8A3F2C61}" dt="2024-01-10T08:38:06.842" v="1334" actId="14100"/>
          <ac:spMkLst>
            <pc:docMk/>
            <pc:sldMk cId="607608003" sldId="2120"/>
            <ac:spMk id="9" creationId="{B748BF53-3207-9A8B-E635-82D5283C3EFF}"/>
          </ac:spMkLst>
        </pc:spChg>
        <pc:spChg chg="add mod">
          <ac:chgData name="Yoel Kortick" userId="167978f5-7f40-4909-85d5-d4149554ad4e" providerId="ADAL" clId="{D3FB95A5-F073-41EC-B403-533C8A3F2C61}" dt="2024-01-10T08:37:53.295" v="1330" actId="14100"/>
          <ac:spMkLst>
            <pc:docMk/>
            <pc:sldMk cId="607608003" sldId="2120"/>
            <ac:spMk id="10" creationId="{66A4D961-F99E-C45B-388D-35784F64A894}"/>
          </ac:spMkLst>
        </pc:spChg>
        <pc:spChg chg="add mod">
          <ac:chgData name="Yoel Kortick" userId="167978f5-7f40-4909-85d5-d4149554ad4e" providerId="ADAL" clId="{D3FB95A5-F073-41EC-B403-533C8A3F2C61}" dt="2024-01-10T08:38:01.113" v="1332" actId="14100"/>
          <ac:spMkLst>
            <pc:docMk/>
            <pc:sldMk cId="607608003" sldId="2120"/>
            <ac:spMk id="12" creationId="{0E191937-4C05-0DD0-4C41-7C6475BFBF93}"/>
          </ac:spMkLst>
        </pc:spChg>
        <pc:picChg chg="add mod ord">
          <ac:chgData name="Yoel Kortick" userId="167978f5-7f40-4909-85d5-d4149554ad4e" providerId="ADAL" clId="{D3FB95A5-F073-41EC-B403-533C8A3F2C61}" dt="2024-01-10T08:38:11.381" v="1336" actId="208"/>
          <ac:picMkLst>
            <pc:docMk/>
            <pc:sldMk cId="607608003" sldId="2120"/>
            <ac:picMk id="15" creationId="{D4C2B646-95F6-1669-53A2-A2A1A8954BD0}"/>
          </ac:picMkLst>
        </pc:picChg>
        <pc:cxnChg chg="del">
          <ac:chgData name="Yoel Kortick" userId="167978f5-7f40-4909-85d5-d4149554ad4e" providerId="ADAL" clId="{D3FB95A5-F073-41EC-B403-533C8A3F2C61}" dt="2024-01-10T08:37:10.508" v="1313" actId="478"/>
          <ac:cxnSpMkLst>
            <pc:docMk/>
            <pc:sldMk cId="607608003" sldId="2120"/>
            <ac:cxnSpMk id="7" creationId="{66B44BE7-6FD7-CB3D-D23D-A681C925721C}"/>
          </ac:cxnSpMkLst>
        </pc:cxnChg>
        <pc:cxnChg chg="add mod">
          <ac:chgData name="Yoel Kortick" userId="167978f5-7f40-4909-85d5-d4149554ad4e" providerId="ADAL" clId="{D3FB95A5-F073-41EC-B403-533C8A3F2C61}" dt="2024-01-10T08:37:57.086" v="1331" actId="14100"/>
          <ac:cxnSpMkLst>
            <pc:docMk/>
            <pc:sldMk cId="607608003" sldId="2120"/>
            <ac:cxnSpMk id="11" creationId="{80417527-563F-E006-DBDB-72C3C15C24C1}"/>
          </ac:cxnSpMkLst>
        </pc:cxnChg>
        <pc:cxnChg chg="add mod">
          <ac:chgData name="Yoel Kortick" userId="167978f5-7f40-4909-85d5-d4149554ad4e" providerId="ADAL" clId="{D3FB95A5-F073-41EC-B403-533C8A3F2C61}" dt="2024-01-10T08:38:09.006" v="1335" actId="14100"/>
          <ac:cxnSpMkLst>
            <pc:docMk/>
            <pc:sldMk cId="607608003" sldId="2120"/>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740785397" sldId="2121"/>
        </pc:sldMkLst>
        <pc:spChg chg="mod">
          <ac:chgData name="Yoel Kortick" userId="167978f5-7f40-4909-85d5-d4149554ad4e" providerId="ADAL" clId="{D3FB95A5-F073-41EC-B403-533C8A3F2C61}" dt="2024-01-10T13:02:43.501" v="3377"/>
          <ac:spMkLst>
            <pc:docMk/>
            <pc:sldMk cId="740785397" sldId="2121"/>
            <ac:spMk id="4" creationId="{2490F34D-A7E2-4EA9-8B1A-78371A1F1CD1}"/>
          </ac:spMkLst>
        </pc:spChg>
        <pc:spChg chg="add mod">
          <ac:chgData name="Yoel Kortick" userId="167978f5-7f40-4909-85d5-d4149554ad4e" providerId="ADAL" clId="{D3FB95A5-F073-41EC-B403-533C8A3F2C61}" dt="2024-01-10T08:39:13.067" v="1346" actId="14100"/>
          <ac:spMkLst>
            <pc:docMk/>
            <pc:sldMk cId="740785397" sldId="2121"/>
            <ac:spMk id="6" creationId="{4289607A-69B6-D32C-4A66-968975B70E76}"/>
          </ac:spMkLst>
        </pc:spChg>
        <pc:spChg chg="mod">
          <ac:chgData name="Yoel Kortick" userId="167978f5-7f40-4909-85d5-d4149554ad4e" providerId="ADAL" clId="{D3FB95A5-F073-41EC-B403-533C8A3F2C61}" dt="2024-01-10T08:39:08.256" v="1344" actId="14100"/>
          <ac:spMkLst>
            <pc:docMk/>
            <pc:sldMk cId="740785397" sldId="2121"/>
            <ac:spMk id="9" creationId="{B748BF53-3207-9A8B-E635-82D5283C3EFF}"/>
          </ac:spMkLst>
        </pc:spChg>
        <pc:spChg chg="del">
          <ac:chgData name="Yoel Kortick" userId="167978f5-7f40-4909-85d5-d4149554ad4e" providerId="ADAL" clId="{D3FB95A5-F073-41EC-B403-533C8A3F2C61}" dt="2024-01-10T08:39:16.768" v="1347" actId="478"/>
          <ac:spMkLst>
            <pc:docMk/>
            <pc:sldMk cId="740785397" sldId="2121"/>
            <ac:spMk id="10" creationId="{66A4D961-F99E-C45B-388D-35784F64A894}"/>
          </ac:spMkLst>
        </pc:spChg>
        <pc:spChg chg="del">
          <ac:chgData name="Yoel Kortick" userId="167978f5-7f40-4909-85d5-d4149554ad4e" providerId="ADAL" clId="{D3FB95A5-F073-41EC-B403-533C8A3F2C61}" dt="2024-01-10T08:39:16.768" v="1347" actId="478"/>
          <ac:spMkLst>
            <pc:docMk/>
            <pc:sldMk cId="740785397" sldId="2121"/>
            <ac:spMk id="12" creationId="{0E191937-4C05-0DD0-4C41-7C6475BFBF93}"/>
          </ac:spMkLst>
        </pc:spChg>
        <pc:picChg chg="add mod ord">
          <ac:chgData name="Yoel Kortick" userId="167978f5-7f40-4909-85d5-d4149554ad4e" providerId="ADAL" clId="{D3FB95A5-F073-41EC-B403-533C8A3F2C61}" dt="2024-01-10T08:39:21.413" v="1349" actId="208"/>
          <ac:picMkLst>
            <pc:docMk/>
            <pc:sldMk cId="740785397" sldId="2121"/>
            <ac:picMk id="5" creationId="{224F5E5D-331C-54BA-484D-F233DFCE4BF9}"/>
          </ac:picMkLst>
        </pc:picChg>
        <pc:picChg chg="del">
          <ac:chgData name="Yoel Kortick" userId="167978f5-7f40-4909-85d5-d4149554ad4e" providerId="ADAL" clId="{D3FB95A5-F073-41EC-B403-533C8A3F2C61}" dt="2024-01-10T08:38:36.072" v="1340" actId="478"/>
          <ac:picMkLst>
            <pc:docMk/>
            <pc:sldMk cId="740785397" sldId="2121"/>
            <ac:picMk id="15" creationId="{D4C2B646-95F6-1669-53A2-A2A1A8954BD0}"/>
          </ac:picMkLst>
        </pc:picChg>
        <pc:cxnChg chg="del mod">
          <ac:chgData name="Yoel Kortick" userId="167978f5-7f40-4909-85d5-d4149554ad4e" providerId="ADAL" clId="{D3FB95A5-F073-41EC-B403-533C8A3F2C61}" dt="2024-01-10T08:39:16.768" v="1347" actId="478"/>
          <ac:cxnSpMkLst>
            <pc:docMk/>
            <pc:sldMk cId="740785397" sldId="2121"/>
            <ac:cxnSpMk id="11" creationId="{80417527-563F-E006-DBDB-72C3C15C24C1}"/>
          </ac:cxnSpMkLst>
        </pc:cxnChg>
        <pc:cxnChg chg="del">
          <ac:chgData name="Yoel Kortick" userId="167978f5-7f40-4909-85d5-d4149554ad4e" providerId="ADAL" clId="{D3FB95A5-F073-41EC-B403-533C8A3F2C61}" dt="2024-01-10T08:39:19.478" v="1348" actId="478"/>
          <ac:cxnSpMkLst>
            <pc:docMk/>
            <pc:sldMk cId="740785397" sldId="2121"/>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3673890884" sldId="2122"/>
        </pc:sldMkLst>
        <pc:spChg chg="mod">
          <ac:chgData name="Yoel Kortick" userId="167978f5-7f40-4909-85d5-d4149554ad4e" providerId="ADAL" clId="{D3FB95A5-F073-41EC-B403-533C8A3F2C61}" dt="2024-01-10T13:02:43.501" v="3377"/>
          <ac:spMkLst>
            <pc:docMk/>
            <pc:sldMk cId="3673890884" sldId="2122"/>
            <ac:spMk id="4" creationId="{2490F34D-A7E2-4EA9-8B1A-78371A1F1CD1}"/>
          </ac:spMkLst>
        </pc:spChg>
        <pc:spChg chg="mod">
          <ac:chgData name="Yoel Kortick" userId="167978f5-7f40-4909-85d5-d4149554ad4e" providerId="ADAL" clId="{D3FB95A5-F073-41EC-B403-533C8A3F2C61}" dt="2024-01-10T08:41:26.100" v="1364" actId="1036"/>
          <ac:spMkLst>
            <pc:docMk/>
            <pc:sldMk cId="3673890884" sldId="2122"/>
            <ac:spMk id="6" creationId="{4289607A-69B6-D32C-4A66-968975B70E76}"/>
          </ac:spMkLst>
        </pc:spChg>
        <pc:spChg chg="mod">
          <ac:chgData name="Yoel Kortick" userId="167978f5-7f40-4909-85d5-d4149554ad4e" providerId="ADAL" clId="{D3FB95A5-F073-41EC-B403-533C8A3F2C61}" dt="2024-01-10T08:41:31.280" v="1366" actId="14100"/>
          <ac:spMkLst>
            <pc:docMk/>
            <pc:sldMk cId="3673890884" sldId="2122"/>
            <ac:spMk id="9" creationId="{B748BF53-3207-9A8B-E635-82D5283C3EFF}"/>
          </ac:spMkLst>
        </pc:spChg>
        <pc:picChg chg="del">
          <ac:chgData name="Yoel Kortick" userId="167978f5-7f40-4909-85d5-d4149554ad4e" providerId="ADAL" clId="{D3FB95A5-F073-41EC-B403-533C8A3F2C61}" dt="2024-01-10T08:40:25.518" v="1354" actId="478"/>
          <ac:picMkLst>
            <pc:docMk/>
            <pc:sldMk cId="3673890884" sldId="2122"/>
            <ac:picMk id="5" creationId="{224F5E5D-331C-54BA-484D-F233DFCE4BF9}"/>
          </ac:picMkLst>
        </pc:picChg>
        <pc:picChg chg="add mod ord">
          <ac:chgData name="Yoel Kortick" userId="167978f5-7f40-4909-85d5-d4149554ad4e" providerId="ADAL" clId="{D3FB95A5-F073-41EC-B403-533C8A3F2C61}" dt="2024-01-10T08:41:33.045" v="1367" actId="208"/>
          <ac:picMkLst>
            <pc:docMk/>
            <pc:sldMk cId="3673890884" sldId="2122"/>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3766561588" sldId="2123"/>
        </pc:sldMkLst>
        <pc:spChg chg="mod">
          <ac:chgData name="Yoel Kortick" userId="167978f5-7f40-4909-85d5-d4149554ad4e" providerId="ADAL" clId="{D3FB95A5-F073-41EC-B403-533C8A3F2C61}" dt="2024-01-10T13:02:43.501" v="3377"/>
          <ac:spMkLst>
            <pc:docMk/>
            <pc:sldMk cId="3766561588" sldId="2123"/>
            <ac:spMk id="4" creationId="{2490F34D-A7E2-4EA9-8B1A-78371A1F1CD1}"/>
          </ac:spMkLst>
        </pc:spChg>
        <pc:spChg chg="mod">
          <ac:chgData name="Yoel Kortick" userId="167978f5-7f40-4909-85d5-d4149554ad4e" providerId="ADAL" clId="{D3FB95A5-F073-41EC-B403-533C8A3F2C61}" dt="2024-01-10T08:43:31.445" v="1385" actId="1036"/>
          <ac:spMkLst>
            <pc:docMk/>
            <pc:sldMk cId="3766561588" sldId="2123"/>
            <ac:spMk id="6" creationId="{4289607A-69B6-D32C-4A66-968975B70E76}"/>
          </ac:spMkLst>
        </pc:spChg>
        <pc:spChg chg="add mod">
          <ac:chgData name="Yoel Kortick" userId="167978f5-7f40-4909-85d5-d4149554ad4e" providerId="ADAL" clId="{D3FB95A5-F073-41EC-B403-533C8A3F2C61}" dt="2024-01-10T08:43:42.917" v="1388" actId="14100"/>
          <ac:spMkLst>
            <pc:docMk/>
            <pc:sldMk cId="3766561588" sldId="2123"/>
            <ac:spMk id="8" creationId="{11660C23-1767-A13B-A383-FE8D4861A838}"/>
          </ac:spMkLst>
        </pc:spChg>
        <pc:spChg chg="del">
          <ac:chgData name="Yoel Kortick" userId="167978f5-7f40-4909-85d5-d4149554ad4e" providerId="ADAL" clId="{D3FB95A5-F073-41EC-B403-533C8A3F2C61}" dt="2024-01-10T08:43:40.147" v="1387" actId="478"/>
          <ac:spMkLst>
            <pc:docMk/>
            <pc:sldMk cId="3766561588" sldId="2123"/>
            <ac:spMk id="9" creationId="{B748BF53-3207-9A8B-E635-82D5283C3EFF}"/>
          </ac:spMkLst>
        </pc:spChg>
        <pc:picChg chg="add mod ord">
          <ac:chgData name="Yoel Kortick" userId="167978f5-7f40-4909-85d5-d4149554ad4e" providerId="ADAL" clId="{D3FB95A5-F073-41EC-B403-533C8A3F2C61}" dt="2024-01-10T08:43:26.766" v="1379" actId="208"/>
          <ac:picMkLst>
            <pc:docMk/>
            <pc:sldMk cId="3766561588" sldId="2123"/>
            <ac:picMk id="5" creationId="{6C6553AA-BD4A-FE58-8180-4E766C1A915C}"/>
          </ac:picMkLst>
        </pc:picChg>
        <pc:picChg chg="del">
          <ac:chgData name="Yoel Kortick" userId="167978f5-7f40-4909-85d5-d4149554ad4e" providerId="ADAL" clId="{D3FB95A5-F073-41EC-B403-533C8A3F2C61}" dt="2024-01-10T08:43:20.167" v="1370" actId="478"/>
          <ac:picMkLst>
            <pc:docMk/>
            <pc:sldMk cId="3766561588" sldId="2123"/>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1031596833" sldId="2124"/>
        </pc:sldMkLst>
        <pc:spChg chg="mod">
          <ac:chgData name="Yoel Kortick" userId="167978f5-7f40-4909-85d5-d4149554ad4e" providerId="ADAL" clId="{D3FB95A5-F073-41EC-B403-533C8A3F2C61}" dt="2024-01-10T13:02:43.501" v="3377"/>
          <ac:spMkLst>
            <pc:docMk/>
            <pc:sldMk cId="1031596833" sldId="2124"/>
            <ac:spMk id="4" creationId="{2490F34D-A7E2-4EA9-8B1A-78371A1F1CD1}"/>
          </ac:spMkLst>
        </pc:spChg>
        <pc:spChg chg="mod">
          <ac:chgData name="Yoel Kortick" userId="167978f5-7f40-4909-85d5-d4149554ad4e" providerId="ADAL" clId="{D3FB95A5-F073-41EC-B403-533C8A3F2C61}" dt="2024-01-10T10:04:18.183" v="2003" actId="1037"/>
          <ac:spMkLst>
            <pc:docMk/>
            <pc:sldMk cId="1031596833" sldId="2124"/>
            <ac:spMk id="6" creationId="{4289607A-69B6-D32C-4A66-968975B70E76}"/>
          </ac:spMkLst>
        </pc:spChg>
        <pc:spChg chg="mod">
          <ac:chgData name="Yoel Kortick" userId="167978f5-7f40-4909-85d5-d4149554ad4e" providerId="ADAL" clId="{D3FB95A5-F073-41EC-B403-533C8A3F2C61}" dt="2024-01-10T10:04:28.214" v="2014" actId="1038"/>
          <ac:spMkLst>
            <pc:docMk/>
            <pc:sldMk cId="1031596833" sldId="2124"/>
            <ac:spMk id="8" creationId="{11660C23-1767-A13B-A383-FE8D4861A838}"/>
          </ac:spMkLst>
        </pc:spChg>
        <pc:picChg chg="add mod ord">
          <ac:chgData name="Yoel Kortick" userId="167978f5-7f40-4909-85d5-d4149554ad4e" providerId="ADAL" clId="{D3FB95A5-F073-41EC-B403-533C8A3F2C61}" dt="2024-01-10T10:04:30.357" v="2015" actId="208"/>
          <ac:picMkLst>
            <pc:docMk/>
            <pc:sldMk cId="1031596833" sldId="2124"/>
            <ac:picMk id="5" creationId="{39E7D9F6-09D2-CE1A-BEFA-7904F6ED53F0}"/>
          </ac:picMkLst>
        </pc:picChg>
        <pc:picChg chg="del">
          <ac:chgData name="Yoel Kortick" userId="167978f5-7f40-4909-85d5-d4149554ad4e" providerId="ADAL" clId="{D3FB95A5-F073-41EC-B403-533C8A3F2C61}" dt="2024-01-10T08:45:07.194" v="1392" actId="478"/>
          <ac:picMkLst>
            <pc:docMk/>
            <pc:sldMk cId="1031596833" sldId="2124"/>
            <ac:picMk id="5" creationId="{6C6553AA-BD4A-FE58-8180-4E766C1A915C}"/>
          </ac:picMkLst>
        </pc:picChg>
        <pc:picChg chg="add del mod">
          <ac:chgData name="Yoel Kortick" userId="167978f5-7f40-4909-85d5-d4149554ad4e" providerId="ADAL" clId="{D3FB95A5-F073-41EC-B403-533C8A3F2C61}" dt="2024-01-10T08:45:28.558" v="1399" actId="478"/>
          <ac:picMkLst>
            <pc:docMk/>
            <pc:sldMk cId="1031596833" sldId="2124"/>
            <ac:picMk id="7" creationId="{32478D24-E445-21BD-DAFE-8E92F7EBE505}"/>
          </ac:picMkLst>
        </pc:picChg>
        <pc:picChg chg="add del mod ord">
          <ac:chgData name="Yoel Kortick" userId="167978f5-7f40-4909-85d5-d4149554ad4e" providerId="ADAL" clId="{D3FB95A5-F073-41EC-B403-533C8A3F2C61}" dt="2024-01-10T10:04:06.850" v="1984" actId="478"/>
          <ac:picMkLst>
            <pc:docMk/>
            <pc:sldMk cId="1031596833" sldId="2124"/>
            <ac:picMk id="10" creationId="{F0419FCF-34F0-CC26-3ACF-17444E318A1E}"/>
          </ac:picMkLst>
        </pc:picChg>
      </pc:sldChg>
      <pc:sldChg chg="addSp delSp modSp add mod">
        <pc:chgData name="Yoel Kortick" userId="167978f5-7f40-4909-85d5-d4149554ad4e" providerId="ADAL" clId="{D3FB95A5-F073-41EC-B403-533C8A3F2C61}" dt="2024-01-10T13:02:43.501" v="3377"/>
        <pc:sldMkLst>
          <pc:docMk/>
          <pc:sldMk cId="1437192425" sldId="2125"/>
        </pc:sldMkLst>
        <pc:spChg chg="add mod">
          <ac:chgData name="Yoel Kortick" userId="167978f5-7f40-4909-85d5-d4149554ad4e" providerId="ADAL" clId="{D3FB95A5-F073-41EC-B403-533C8A3F2C61}" dt="2024-01-10T10:02:56.214" v="1977" actId="14100"/>
          <ac:spMkLst>
            <pc:docMk/>
            <pc:sldMk cId="1437192425" sldId="2125"/>
            <ac:spMk id="2" creationId="{125CD875-0DB4-EA56-AF83-1028D08E2737}"/>
          </ac:spMkLst>
        </pc:spChg>
        <pc:spChg chg="mod">
          <ac:chgData name="Yoel Kortick" userId="167978f5-7f40-4909-85d5-d4149554ad4e" providerId="ADAL" clId="{D3FB95A5-F073-41EC-B403-533C8A3F2C61}" dt="2024-01-10T13:02:43.501" v="3377"/>
          <ac:spMkLst>
            <pc:docMk/>
            <pc:sldMk cId="1437192425" sldId="2125"/>
            <ac:spMk id="4" creationId="{2490F34D-A7E2-4EA9-8B1A-78371A1F1CD1}"/>
          </ac:spMkLst>
        </pc:spChg>
        <pc:spChg chg="mod">
          <ac:chgData name="Yoel Kortick" userId="167978f5-7f40-4909-85d5-d4149554ad4e" providerId="ADAL" clId="{D3FB95A5-F073-41EC-B403-533C8A3F2C61}" dt="2024-01-10T08:47:29.627" v="1433" actId="14100"/>
          <ac:spMkLst>
            <pc:docMk/>
            <pc:sldMk cId="1437192425" sldId="2125"/>
            <ac:spMk id="6" creationId="{4289607A-69B6-D32C-4A66-968975B70E76}"/>
          </ac:spMkLst>
        </pc:spChg>
        <pc:spChg chg="add mod">
          <ac:chgData name="Yoel Kortick" userId="167978f5-7f40-4909-85d5-d4149554ad4e" providerId="ADAL" clId="{D3FB95A5-F073-41EC-B403-533C8A3F2C61}" dt="2024-01-10T08:47:51.384" v="1456" actId="208"/>
          <ac:spMkLst>
            <pc:docMk/>
            <pc:sldMk cId="1437192425" sldId="2125"/>
            <ac:spMk id="7" creationId="{B956B3F9-7B25-B411-E55C-773B66DB95C9}"/>
          </ac:spMkLst>
        </pc:spChg>
        <pc:spChg chg="mod">
          <ac:chgData name="Yoel Kortick" userId="167978f5-7f40-4909-85d5-d4149554ad4e" providerId="ADAL" clId="{D3FB95A5-F073-41EC-B403-533C8A3F2C61}" dt="2024-01-10T08:47:34.803" v="1435" actId="14100"/>
          <ac:spMkLst>
            <pc:docMk/>
            <pc:sldMk cId="1437192425" sldId="2125"/>
            <ac:spMk id="8" creationId="{11660C23-1767-A13B-A383-FE8D4861A838}"/>
          </ac:spMkLst>
        </pc:spChg>
        <pc:spChg chg="add mod">
          <ac:chgData name="Yoel Kortick" userId="167978f5-7f40-4909-85d5-d4149554ad4e" providerId="ADAL" clId="{D3FB95A5-F073-41EC-B403-533C8A3F2C61}" dt="2024-01-10T08:48:06.515" v="1475" actId="14100"/>
          <ac:spMkLst>
            <pc:docMk/>
            <pc:sldMk cId="1437192425" sldId="2125"/>
            <ac:spMk id="9" creationId="{CA74EF21-8B41-15AC-2106-E13DAB430421}"/>
          </ac:spMkLst>
        </pc:spChg>
        <pc:picChg chg="add mod ord">
          <ac:chgData name="Yoel Kortick" userId="167978f5-7f40-4909-85d5-d4149554ad4e" providerId="ADAL" clId="{D3FB95A5-F073-41EC-B403-533C8A3F2C61}" dt="2024-01-10T08:48:20.284" v="1478" actId="208"/>
          <ac:picMkLst>
            <pc:docMk/>
            <pc:sldMk cId="1437192425" sldId="2125"/>
            <ac:picMk id="5" creationId="{EF986191-6A60-9E42-91DA-C81B0C4FC816}"/>
          </ac:picMkLst>
        </pc:picChg>
        <pc:picChg chg="del">
          <ac:chgData name="Yoel Kortick" userId="167978f5-7f40-4909-85d5-d4149554ad4e" providerId="ADAL" clId="{D3FB95A5-F073-41EC-B403-533C8A3F2C61}" dt="2024-01-10T08:47:17.419" v="1422" actId="478"/>
          <ac:picMkLst>
            <pc:docMk/>
            <pc:sldMk cId="1437192425" sldId="2125"/>
            <ac:picMk id="10" creationId="{F0419FCF-34F0-CC26-3ACF-17444E318A1E}"/>
          </ac:picMkLst>
        </pc:picChg>
        <pc:cxnChg chg="add">
          <ac:chgData name="Yoel Kortick" userId="167978f5-7f40-4909-85d5-d4149554ad4e" providerId="ADAL" clId="{D3FB95A5-F073-41EC-B403-533C8A3F2C61}" dt="2024-01-10T08:48:12.698" v="1476" actId="11529"/>
          <ac:cxnSpMkLst>
            <pc:docMk/>
            <pc:sldMk cId="1437192425" sldId="2125"/>
            <ac:cxnSpMk id="12" creationId="{4437F83C-ADF7-955F-7FAE-DA8A29572978}"/>
          </ac:cxnSpMkLst>
        </pc:cxnChg>
        <pc:cxnChg chg="add">
          <ac:chgData name="Yoel Kortick" userId="167978f5-7f40-4909-85d5-d4149554ad4e" providerId="ADAL" clId="{D3FB95A5-F073-41EC-B403-533C8A3F2C61}" dt="2024-01-10T08:48:17.762" v="1477" actId="11529"/>
          <ac:cxnSpMkLst>
            <pc:docMk/>
            <pc:sldMk cId="1437192425" sldId="2125"/>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2784933927" sldId="2126"/>
        </pc:sldMkLst>
        <pc:spChg chg="mod">
          <ac:chgData name="Yoel Kortick" userId="167978f5-7f40-4909-85d5-d4149554ad4e" providerId="ADAL" clId="{D3FB95A5-F073-41EC-B403-533C8A3F2C61}" dt="2024-01-10T13:02:43.501" v="3377"/>
          <ac:spMkLst>
            <pc:docMk/>
            <pc:sldMk cId="2784933927" sldId="2126"/>
            <ac:spMk id="4" creationId="{2490F34D-A7E2-4EA9-8B1A-78371A1F1CD1}"/>
          </ac:spMkLst>
        </pc:spChg>
        <pc:spChg chg="mod">
          <ac:chgData name="Yoel Kortick" userId="167978f5-7f40-4909-85d5-d4149554ad4e" providerId="ADAL" clId="{D3FB95A5-F073-41EC-B403-533C8A3F2C61}" dt="2024-01-10T08:50:38.134" v="1565" actId="1036"/>
          <ac:spMkLst>
            <pc:docMk/>
            <pc:sldMk cId="2784933927" sldId="2126"/>
            <ac:spMk id="6" creationId="{4289607A-69B6-D32C-4A66-968975B70E76}"/>
          </ac:spMkLst>
        </pc:spChg>
        <pc:spChg chg="mod">
          <ac:chgData name="Yoel Kortick" userId="167978f5-7f40-4909-85d5-d4149554ad4e" providerId="ADAL" clId="{D3FB95A5-F073-41EC-B403-533C8A3F2C61}" dt="2024-01-10T08:50:45.407" v="1579" actId="20577"/>
          <ac:spMkLst>
            <pc:docMk/>
            <pc:sldMk cId="2784933927" sldId="2126"/>
            <ac:spMk id="7" creationId="{B956B3F9-7B25-B411-E55C-773B66DB95C9}"/>
          </ac:spMkLst>
        </pc:spChg>
        <pc:spChg chg="mod">
          <ac:chgData name="Yoel Kortick" userId="167978f5-7f40-4909-85d5-d4149554ad4e" providerId="ADAL" clId="{D3FB95A5-F073-41EC-B403-533C8A3F2C61}" dt="2024-01-10T08:50:49.660" v="1580" actId="1076"/>
          <ac:spMkLst>
            <pc:docMk/>
            <pc:sldMk cId="2784933927" sldId="2126"/>
            <ac:spMk id="8" creationId="{11660C23-1767-A13B-A383-FE8D4861A838}"/>
          </ac:spMkLst>
        </pc:spChg>
        <pc:picChg chg="del">
          <ac:chgData name="Yoel Kortick" userId="167978f5-7f40-4909-85d5-d4149554ad4e" providerId="ADAL" clId="{D3FB95A5-F073-41EC-B403-533C8A3F2C61}" dt="2024-01-10T08:50:28.269" v="1560" actId="478"/>
          <ac:picMkLst>
            <pc:docMk/>
            <pc:sldMk cId="2784933927" sldId="2126"/>
            <ac:picMk id="5" creationId="{EF986191-6A60-9E42-91DA-C81B0C4FC816}"/>
          </ac:picMkLst>
        </pc:picChg>
        <pc:picChg chg="add mod ord">
          <ac:chgData name="Yoel Kortick" userId="167978f5-7f40-4909-85d5-d4149554ad4e" providerId="ADAL" clId="{D3FB95A5-F073-41EC-B403-533C8A3F2C61}" dt="2024-01-10T08:50:53.458" v="1582" actId="208"/>
          <ac:picMkLst>
            <pc:docMk/>
            <pc:sldMk cId="2784933927" sldId="2126"/>
            <ac:picMk id="10" creationId="{BB4FCA5F-8ED3-1DE0-CDF8-4266E9336387}"/>
          </ac:picMkLst>
        </pc:picChg>
        <pc:cxnChg chg="mod">
          <ac:chgData name="Yoel Kortick" userId="167978f5-7f40-4909-85d5-d4149554ad4e" providerId="ADAL" clId="{D3FB95A5-F073-41EC-B403-533C8A3F2C61}" dt="2024-01-10T08:50:45.306" v="1578" actId="20577"/>
          <ac:cxnSpMkLst>
            <pc:docMk/>
            <pc:sldMk cId="2784933927" sldId="2126"/>
            <ac:cxnSpMk id="12" creationId="{4437F83C-ADF7-955F-7FAE-DA8A29572978}"/>
          </ac:cxnSpMkLst>
        </pc:cxnChg>
        <pc:cxnChg chg="mod">
          <ac:chgData name="Yoel Kortick" userId="167978f5-7f40-4909-85d5-d4149554ad4e" providerId="ADAL" clId="{D3FB95A5-F073-41EC-B403-533C8A3F2C61}" dt="2024-01-10T08:50:51.903" v="1581" actId="14100"/>
          <ac:cxnSpMkLst>
            <pc:docMk/>
            <pc:sldMk cId="2784933927" sldId="2126"/>
            <ac:cxnSpMk id="14" creationId="{61DC54E1-F1EA-FC68-596A-57FC5EA8C63A}"/>
          </ac:cxnSpMkLst>
        </pc:cxnChg>
      </pc:sldChg>
      <pc:sldChg chg="modSp add mod">
        <pc:chgData name="Yoel Kortick" userId="167978f5-7f40-4909-85d5-d4149554ad4e" providerId="ADAL" clId="{D3FB95A5-F073-41EC-B403-533C8A3F2C61}" dt="2024-01-10T08:51:59.507" v="1596" actId="122"/>
        <pc:sldMkLst>
          <pc:docMk/>
          <pc:sldMk cId="3432697478" sldId="2127"/>
        </pc:sldMkLst>
        <pc:spChg chg="mod">
          <ac:chgData name="Yoel Kortick" userId="167978f5-7f40-4909-85d5-d4149554ad4e" providerId="ADAL" clId="{D3FB95A5-F073-41EC-B403-533C8A3F2C61}" dt="2024-01-10T08:51:59.507" v="1596" actId="122"/>
          <ac:spMkLst>
            <pc:docMk/>
            <pc:sldMk cId="3432697478" sldId="2127"/>
            <ac:spMk id="3" creationId="{440E2C51-CB70-4EE1-8E6B-DADCB74DEC44}"/>
          </ac:spMkLst>
        </pc:spChg>
      </pc:sldChg>
      <pc:sldChg chg="modSp add mod">
        <pc:chgData name="Yoel Kortick" userId="167978f5-7f40-4909-85d5-d4149554ad4e" providerId="ADAL" clId="{D3FB95A5-F073-41EC-B403-533C8A3F2C61}" dt="2024-01-10T08:52:12.746" v="1598" actId="20577"/>
        <pc:sldMkLst>
          <pc:docMk/>
          <pc:sldMk cId="3310592508" sldId="2128"/>
        </pc:sldMkLst>
        <pc:spChg chg="mod">
          <ac:chgData name="Yoel Kortick" userId="167978f5-7f40-4909-85d5-d4149554ad4e" providerId="ADAL" clId="{D3FB95A5-F073-41EC-B403-533C8A3F2C61}" dt="2024-01-10T08:52:12.746" v="1598" actId="20577"/>
          <ac:spMkLst>
            <pc:docMk/>
            <pc:sldMk cId="3310592508" sldId="2128"/>
            <ac:spMk id="3" creationId="{440E2C51-CB70-4EE1-8E6B-DADCB74DEC44}"/>
          </ac:spMkLst>
        </pc:spChg>
      </pc:sldChg>
      <pc:sldChg chg="modSp add mod">
        <pc:chgData name="Yoel Kortick" userId="167978f5-7f40-4909-85d5-d4149554ad4e" providerId="ADAL" clId="{D3FB95A5-F073-41EC-B403-533C8A3F2C61}" dt="2024-01-10T08:52:22.117" v="1600" actId="20577"/>
        <pc:sldMkLst>
          <pc:docMk/>
          <pc:sldMk cId="3797550079" sldId="2129"/>
        </pc:sldMkLst>
        <pc:spChg chg="mod">
          <ac:chgData name="Yoel Kortick" userId="167978f5-7f40-4909-85d5-d4149554ad4e" providerId="ADAL" clId="{D3FB95A5-F073-41EC-B403-533C8A3F2C61}" dt="2024-01-10T08:52:22.117" v="1600" actId="20577"/>
          <ac:spMkLst>
            <pc:docMk/>
            <pc:sldMk cId="3797550079" sldId="2129"/>
            <ac:spMk id="3" creationId="{440E2C51-CB70-4EE1-8E6B-DADCB74DEC44}"/>
          </ac:spMkLst>
        </pc:spChg>
      </pc:sldChg>
      <pc:sldChg chg="modSp add mod">
        <pc:chgData name="Yoel Kortick" userId="167978f5-7f40-4909-85d5-d4149554ad4e" providerId="ADAL" clId="{D3FB95A5-F073-41EC-B403-533C8A3F2C61}" dt="2024-01-10T08:52:33.295" v="1602" actId="20577"/>
        <pc:sldMkLst>
          <pc:docMk/>
          <pc:sldMk cId="2853810369" sldId="2130"/>
        </pc:sldMkLst>
        <pc:spChg chg="mod">
          <ac:chgData name="Yoel Kortick" userId="167978f5-7f40-4909-85d5-d4149554ad4e" providerId="ADAL" clId="{D3FB95A5-F073-41EC-B403-533C8A3F2C61}" dt="2024-01-10T08:52:33.295" v="1602" actId="20577"/>
          <ac:spMkLst>
            <pc:docMk/>
            <pc:sldMk cId="2853810369" sldId="2130"/>
            <ac:spMk id="3" creationId="{440E2C51-CB70-4EE1-8E6B-DADCB74DEC44}"/>
          </ac:spMkLst>
        </pc:spChg>
      </pc:sldChg>
      <pc:sldChg chg="addSp delSp modSp add mod">
        <pc:chgData name="Yoel Kortick" userId="167978f5-7f40-4909-85d5-d4149554ad4e" providerId="ADAL" clId="{D3FB95A5-F073-41EC-B403-533C8A3F2C61}" dt="2024-01-10T13:02:43.501" v="3377"/>
        <pc:sldMkLst>
          <pc:docMk/>
          <pc:sldMk cId="566435523" sldId="2131"/>
        </pc:sldMkLst>
        <pc:spChg chg="mod">
          <ac:chgData name="Yoel Kortick" userId="167978f5-7f40-4909-85d5-d4149554ad4e" providerId="ADAL" clId="{D3FB95A5-F073-41EC-B403-533C8A3F2C61}" dt="2024-01-10T08:52:41.489" v="1604" actId="20577"/>
          <ac:spMkLst>
            <pc:docMk/>
            <pc:sldMk cId="566435523" sldId="2131"/>
            <ac:spMk id="3" creationId="{4FC18B40-6547-41EC-8A0E-1C8F40E0A42F}"/>
          </ac:spMkLst>
        </pc:spChg>
        <pc:spChg chg="mod">
          <ac:chgData name="Yoel Kortick" userId="167978f5-7f40-4909-85d5-d4149554ad4e" providerId="ADAL" clId="{D3FB95A5-F073-41EC-B403-533C8A3F2C61}" dt="2024-01-10T13:02:43.501" v="3377"/>
          <ac:spMkLst>
            <pc:docMk/>
            <pc:sldMk cId="566435523" sldId="2131"/>
            <ac:spMk id="4" creationId="{2490F34D-A7E2-4EA9-8B1A-78371A1F1CD1}"/>
          </ac:spMkLst>
        </pc:spChg>
        <pc:spChg chg="mod">
          <ac:chgData name="Yoel Kortick" userId="167978f5-7f40-4909-85d5-d4149554ad4e" providerId="ADAL" clId="{D3FB95A5-F073-41EC-B403-533C8A3F2C61}" dt="2024-01-10T09:22:09.049" v="1674" actId="14100"/>
          <ac:spMkLst>
            <pc:docMk/>
            <pc:sldMk cId="566435523" sldId="2131"/>
            <ac:spMk id="6" creationId="{4289607A-69B6-D32C-4A66-968975B70E76}"/>
          </ac:spMkLst>
        </pc:spChg>
        <pc:spChg chg="del">
          <ac:chgData name="Yoel Kortick" userId="167978f5-7f40-4909-85d5-d4149554ad4e" providerId="ADAL" clId="{D3FB95A5-F073-41EC-B403-533C8A3F2C61}" dt="2024-01-10T09:22:20.205" v="1682" actId="478"/>
          <ac:spMkLst>
            <pc:docMk/>
            <pc:sldMk cId="566435523" sldId="2131"/>
            <ac:spMk id="7" creationId="{B956B3F9-7B25-B411-E55C-773B66DB95C9}"/>
          </ac:spMkLst>
        </pc:spChg>
        <pc:spChg chg="mod">
          <ac:chgData name="Yoel Kortick" userId="167978f5-7f40-4909-85d5-d4149554ad4e" providerId="ADAL" clId="{D3FB95A5-F073-41EC-B403-533C8A3F2C61}" dt="2024-01-10T09:22:12.945" v="1676" actId="14100"/>
          <ac:spMkLst>
            <pc:docMk/>
            <pc:sldMk cId="566435523" sldId="2131"/>
            <ac:spMk id="8" creationId="{11660C23-1767-A13B-A383-FE8D4861A838}"/>
          </ac:spMkLst>
        </pc:spChg>
        <pc:spChg chg="del mod">
          <ac:chgData name="Yoel Kortick" userId="167978f5-7f40-4909-85d5-d4149554ad4e" providerId="ADAL" clId="{D3FB95A5-F073-41EC-B403-533C8A3F2C61}" dt="2024-01-10T09:22:17.919" v="1680" actId="478"/>
          <ac:spMkLst>
            <pc:docMk/>
            <pc:sldMk cId="566435523" sldId="2131"/>
            <ac:spMk id="9" creationId="{CA74EF21-8B41-15AC-2106-E13DAB430421}"/>
          </ac:spMkLst>
        </pc:spChg>
        <pc:picChg chg="add mod ord">
          <ac:chgData name="Yoel Kortick" userId="167978f5-7f40-4909-85d5-d4149554ad4e" providerId="ADAL" clId="{D3FB95A5-F073-41EC-B403-533C8A3F2C61}" dt="2024-01-10T09:22:22.361" v="1683" actId="208"/>
          <ac:picMkLst>
            <pc:docMk/>
            <pc:sldMk cId="566435523" sldId="2131"/>
            <ac:picMk id="5" creationId="{8166D583-DC65-F485-6937-6909968DC7EA}"/>
          </ac:picMkLst>
        </pc:picChg>
        <pc:picChg chg="del">
          <ac:chgData name="Yoel Kortick" userId="167978f5-7f40-4909-85d5-d4149554ad4e" providerId="ADAL" clId="{D3FB95A5-F073-41EC-B403-533C8A3F2C61}" dt="2024-01-10T09:21:56.215" v="1662" actId="478"/>
          <ac:picMkLst>
            <pc:docMk/>
            <pc:sldMk cId="566435523" sldId="2131"/>
            <ac:picMk id="10" creationId="{BB4FCA5F-8ED3-1DE0-CDF8-4266E9336387}"/>
          </ac:picMkLst>
        </pc:picChg>
        <pc:cxnChg chg="del mod">
          <ac:chgData name="Yoel Kortick" userId="167978f5-7f40-4909-85d5-d4149554ad4e" providerId="ADAL" clId="{D3FB95A5-F073-41EC-B403-533C8A3F2C61}" dt="2024-01-10T09:22:19.321" v="1681" actId="478"/>
          <ac:cxnSpMkLst>
            <pc:docMk/>
            <pc:sldMk cId="566435523" sldId="2131"/>
            <ac:cxnSpMk id="12" creationId="{4437F83C-ADF7-955F-7FAE-DA8A29572978}"/>
          </ac:cxnSpMkLst>
        </pc:cxnChg>
        <pc:cxnChg chg="del mod">
          <ac:chgData name="Yoel Kortick" userId="167978f5-7f40-4909-85d5-d4149554ad4e" providerId="ADAL" clId="{D3FB95A5-F073-41EC-B403-533C8A3F2C61}" dt="2024-01-10T09:22:15.164" v="1678" actId="478"/>
          <ac:cxnSpMkLst>
            <pc:docMk/>
            <pc:sldMk cId="566435523" sldId="2131"/>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3762651737" sldId="2132"/>
        </pc:sldMkLst>
        <pc:spChg chg="mod">
          <ac:chgData name="Yoel Kortick" userId="167978f5-7f40-4909-85d5-d4149554ad4e" providerId="ADAL" clId="{D3FB95A5-F073-41EC-B403-533C8A3F2C61}" dt="2024-01-10T13:02:43.501" v="3377"/>
          <ac:spMkLst>
            <pc:docMk/>
            <pc:sldMk cId="3762651737" sldId="2132"/>
            <ac:spMk id="4" creationId="{2490F34D-A7E2-4EA9-8B1A-78371A1F1CD1}"/>
          </ac:spMkLst>
        </pc:spChg>
        <pc:spChg chg="mod">
          <ac:chgData name="Yoel Kortick" userId="167978f5-7f40-4909-85d5-d4149554ad4e" providerId="ADAL" clId="{D3FB95A5-F073-41EC-B403-533C8A3F2C61}" dt="2024-01-10T09:42:25.832" v="1698" actId="14100"/>
          <ac:spMkLst>
            <pc:docMk/>
            <pc:sldMk cId="3762651737" sldId="2132"/>
            <ac:spMk id="6" creationId="{4289607A-69B6-D32C-4A66-968975B70E76}"/>
          </ac:spMkLst>
        </pc:spChg>
        <pc:spChg chg="mod">
          <ac:chgData name="Yoel Kortick" userId="167978f5-7f40-4909-85d5-d4149554ad4e" providerId="ADAL" clId="{D3FB95A5-F073-41EC-B403-533C8A3F2C61}" dt="2024-01-10T09:42:28.620" v="1699" actId="1076"/>
          <ac:spMkLst>
            <pc:docMk/>
            <pc:sldMk cId="3762651737" sldId="2132"/>
            <ac:spMk id="8" creationId="{11660C23-1767-A13B-A383-FE8D4861A838}"/>
          </ac:spMkLst>
        </pc:spChg>
        <pc:picChg chg="del">
          <ac:chgData name="Yoel Kortick" userId="167978f5-7f40-4909-85d5-d4149554ad4e" providerId="ADAL" clId="{D3FB95A5-F073-41EC-B403-533C8A3F2C61}" dt="2024-01-10T09:23:29.073" v="1686" actId="478"/>
          <ac:picMkLst>
            <pc:docMk/>
            <pc:sldMk cId="3762651737" sldId="2132"/>
            <ac:picMk id="5" creationId="{8166D583-DC65-F485-6937-6909968DC7EA}"/>
          </ac:picMkLst>
        </pc:picChg>
        <pc:picChg chg="add mod ord">
          <ac:chgData name="Yoel Kortick" userId="167978f5-7f40-4909-85d5-d4149554ad4e" providerId="ADAL" clId="{D3FB95A5-F073-41EC-B403-533C8A3F2C61}" dt="2024-01-10T09:42:30.294" v="1700" actId="208"/>
          <ac:picMkLst>
            <pc:docMk/>
            <pc:sldMk cId="3762651737" sldId="2132"/>
            <ac:picMk id="5" creationId="{C020F469-4406-7334-D73A-5137934752D6}"/>
          </ac:picMkLst>
        </pc:picChg>
      </pc:sldChg>
      <pc:sldChg chg="addSp delSp modSp add mod">
        <pc:chgData name="Yoel Kortick" userId="167978f5-7f40-4909-85d5-d4149554ad4e" providerId="ADAL" clId="{D3FB95A5-F073-41EC-B403-533C8A3F2C61}" dt="2024-01-10T09:43:23.104" v="1712" actId="208"/>
        <pc:sldMkLst>
          <pc:docMk/>
          <pc:sldMk cId="533723689" sldId="2133"/>
        </pc:sldMkLst>
        <pc:spChg chg="mod">
          <ac:chgData name="Yoel Kortick" userId="167978f5-7f40-4909-85d5-d4149554ad4e" providerId="ADAL" clId="{D3FB95A5-F073-41EC-B403-533C8A3F2C61}" dt="2024-01-10T09:42:50.827" v="1704" actId="20577"/>
          <ac:spMkLst>
            <pc:docMk/>
            <pc:sldMk cId="533723689" sldId="2133"/>
            <ac:spMk id="4" creationId="{2490F34D-A7E2-4EA9-8B1A-78371A1F1CD1}"/>
          </ac:spMkLst>
        </pc:spChg>
        <pc:spChg chg="mod">
          <ac:chgData name="Yoel Kortick" userId="167978f5-7f40-4909-85d5-d4149554ad4e" providerId="ADAL" clId="{D3FB95A5-F073-41EC-B403-533C8A3F2C61}" dt="2024-01-10T09:43:21.285" v="1711" actId="14100"/>
          <ac:spMkLst>
            <pc:docMk/>
            <pc:sldMk cId="533723689" sldId="2133"/>
            <ac:spMk id="6" creationId="{4289607A-69B6-D32C-4A66-968975B70E76}"/>
          </ac:spMkLst>
        </pc:spChg>
        <pc:spChg chg="mod">
          <ac:chgData name="Yoel Kortick" userId="167978f5-7f40-4909-85d5-d4149554ad4e" providerId="ADAL" clId="{D3FB95A5-F073-41EC-B403-533C8A3F2C61}" dt="2024-01-10T09:43:14.823" v="1708" actId="14100"/>
          <ac:spMkLst>
            <pc:docMk/>
            <pc:sldMk cId="533723689" sldId="2133"/>
            <ac:spMk id="8" creationId="{11660C23-1767-A13B-A383-FE8D4861A838}"/>
          </ac:spMkLst>
        </pc:spChg>
        <pc:picChg chg="del">
          <ac:chgData name="Yoel Kortick" userId="167978f5-7f40-4909-85d5-d4149554ad4e" providerId="ADAL" clId="{D3FB95A5-F073-41EC-B403-533C8A3F2C61}" dt="2024-01-10T09:43:09.043" v="1705" actId="478"/>
          <ac:picMkLst>
            <pc:docMk/>
            <pc:sldMk cId="533723689" sldId="2133"/>
            <ac:picMk id="5" creationId="{C020F469-4406-7334-D73A-5137934752D6}"/>
          </ac:picMkLst>
        </pc:picChg>
        <pc:picChg chg="add mod ord">
          <ac:chgData name="Yoel Kortick" userId="167978f5-7f40-4909-85d5-d4149554ad4e" providerId="ADAL" clId="{D3FB95A5-F073-41EC-B403-533C8A3F2C61}" dt="2024-01-10T09:43:23.104" v="1712" actId="208"/>
          <ac:picMkLst>
            <pc:docMk/>
            <pc:sldMk cId="533723689" sldId="2133"/>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1907552900" sldId="2134"/>
        </pc:sldMkLst>
        <pc:spChg chg="mod">
          <ac:chgData name="Yoel Kortick" userId="167978f5-7f40-4909-85d5-d4149554ad4e" providerId="ADAL" clId="{D3FB95A5-F073-41EC-B403-533C8A3F2C61}" dt="2024-01-10T13:02:43.501" v="3377"/>
          <ac:spMkLst>
            <pc:docMk/>
            <pc:sldMk cId="1907552900" sldId="2134"/>
            <ac:spMk id="4" creationId="{2490F34D-A7E2-4EA9-8B1A-78371A1F1CD1}"/>
          </ac:spMkLst>
        </pc:spChg>
        <pc:spChg chg="mod">
          <ac:chgData name="Yoel Kortick" userId="167978f5-7f40-4909-85d5-d4149554ad4e" providerId="ADAL" clId="{D3FB95A5-F073-41EC-B403-533C8A3F2C61}" dt="2024-01-10T09:44:13.833" v="1719" actId="1076"/>
          <ac:spMkLst>
            <pc:docMk/>
            <pc:sldMk cId="1907552900" sldId="2134"/>
            <ac:spMk id="6" creationId="{4289607A-69B6-D32C-4A66-968975B70E76}"/>
          </ac:spMkLst>
        </pc:spChg>
        <pc:spChg chg="mod">
          <ac:chgData name="Yoel Kortick" userId="167978f5-7f40-4909-85d5-d4149554ad4e" providerId="ADAL" clId="{D3FB95A5-F073-41EC-B403-533C8A3F2C61}" dt="2024-01-10T09:44:20.436" v="1722" actId="14100"/>
          <ac:spMkLst>
            <pc:docMk/>
            <pc:sldMk cId="1907552900" sldId="2134"/>
            <ac:spMk id="8" creationId="{11660C23-1767-A13B-A383-FE8D4861A838}"/>
          </ac:spMkLst>
        </pc:spChg>
        <pc:picChg chg="add mod ord">
          <ac:chgData name="Yoel Kortick" userId="167978f5-7f40-4909-85d5-d4149554ad4e" providerId="ADAL" clId="{D3FB95A5-F073-41EC-B403-533C8A3F2C61}" dt="2024-01-10T09:44:07.725" v="1718" actId="167"/>
          <ac:picMkLst>
            <pc:docMk/>
            <pc:sldMk cId="1907552900" sldId="2134"/>
            <ac:picMk id="5" creationId="{B942922C-D9D7-F91E-17E3-94082BC8F3DF}"/>
          </ac:picMkLst>
        </pc:picChg>
        <pc:picChg chg="del">
          <ac:chgData name="Yoel Kortick" userId="167978f5-7f40-4909-85d5-d4149554ad4e" providerId="ADAL" clId="{D3FB95A5-F073-41EC-B403-533C8A3F2C61}" dt="2024-01-10T09:43:41.253" v="1714" actId="478"/>
          <ac:picMkLst>
            <pc:docMk/>
            <pc:sldMk cId="1907552900" sldId="2134"/>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3241329519" sldId="2135"/>
        </pc:sldMkLst>
        <pc:spChg chg="mod">
          <ac:chgData name="Yoel Kortick" userId="167978f5-7f40-4909-85d5-d4149554ad4e" providerId="ADAL" clId="{D3FB95A5-F073-41EC-B403-533C8A3F2C61}" dt="2024-01-10T13:02:43.501" v="3377"/>
          <ac:spMkLst>
            <pc:docMk/>
            <pc:sldMk cId="3241329519" sldId="2135"/>
            <ac:spMk id="4" creationId="{2490F34D-A7E2-4EA9-8B1A-78371A1F1CD1}"/>
          </ac:spMkLst>
        </pc:spChg>
        <pc:spChg chg="mod">
          <ac:chgData name="Yoel Kortick" userId="167978f5-7f40-4909-85d5-d4149554ad4e" providerId="ADAL" clId="{D3FB95A5-F073-41EC-B403-533C8A3F2C61}" dt="2024-01-10T09:46:06.317" v="1750" actId="1037"/>
          <ac:spMkLst>
            <pc:docMk/>
            <pc:sldMk cId="3241329519" sldId="2135"/>
            <ac:spMk id="6" creationId="{4289607A-69B6-D32C-4A66-968975B70E76}"/>
          </ac:spMkLst>
        </pc:spChg>
        <pc:spChg chg="mod">
          <ac:chgData name="Yoel Kortick" userId="167978f5-7f40-4909-85d5-d4149554ad4e" providerId="ADAL" clId="{D3FB95A5-F073-41EC-B403-533C8A3F2C61}" dt="2024-01-10T09:46:11.183" v="1766" actId="1038"/>
          <ac:spMkLst>
            <pc:docMk/>
            <pc:sldMk cId="3241329519" sldId="2135"/>
            <ac:spMk id="8" creationId="{11660C23-1767-A13B-A383-FE8D4861A838}"/>
          </ac:spMkLst>
        </pc:spChg>
        <pc:picChg chg="del">
          <ac:chgData name="Yoel Kortick" userId="167978f5-7f40-4909-85d5-d4149554ad4e" providerId="ADAL" clId="{D3FB95A5-F073-41EC-B403-533C8A3F2C61}" dt="2024-01-10T09:45:51.360" v="1725" actId="478"/>
          <ac:picMkLst>
            <pc:docMk/>
            <pc:sldMk cId="3241329519" sldId="2135"/>
            <ac:picMk id="5" creationId="{B942922C-D9D7-F91E-17E3-94082BC8F3DF}"/>
          </ac:picMkLst>
        </pc:picChg>
        <pc:picChg chg="add mod ord">
          <ac:chgData name="Yoel Kortick" userId="167978f5-7f40-4909-85d5-d4149554ad4e" providerId="ADAL" clId="{D3FB95A5-F073-41EC-B403-533C8A3F2C61}" dt="2024-01-10T09:46:13.782" v="1767" actId="208"/>
          <ac:picMkLst>
            <pc:docMk/>
            <pc:sldMk cId="3241329519" sldId="2135"/>
            <ac:picMk id="7" creationId="{53A6624A-262F-E8F4-E54E-798ECBF1222D}"/>
          </ac:picMkLst>
        </pc:picChg>
      </pc:sldChg>
      <pc:sldChg chg="addSp delSp modSp add mod">
        <pc:chgData name="Yoel Kortick" userId="167978f5-7f40-4909-85d5-d4149554ad4e" providerId="ADAL" clId="{D3FB95A5-F073-41EC-B403-533C8A3F2C61}" dt="2024-01-10T13:02:43.501" v="3377"/>
        <pc:sldMkLst>
          <pc:docMk/>
          <pc:sldMk cId="1577699699" sldId="2136"/>
        </pc:sldMkLst>
        <pc:spChg chg="mod">
          <ac:chgData name="Yoel Kortick" userId="167978f5-7f40-4909-85d5-d4149554ad4e" providerId="ADAL" clId="{D3FB95A5-F073-41EC-B403-533C8A3F2C61}" dt="2024-01-10T13:02:43.501" v="3377"/>
          <ac:spMkLst>
            <pc:docMk/>
            <pc:sldMk cId="1577699699" sldId="2136"/>
            <ac:spMk id="4" creationId="{2490F34D-A7E2-4EA9-8B1A-78371A1F1CD1}"/>
          </ac:spMkLst>
        </pc:spChg>
        <pc:spChg chg="mod">
          <ac:chgData name="Yoel Kortick" userId="167978f5-7f40-4909-85d5-d4149554ad4e" providerId="ADAL" clId="{D3FB95A5-F073-41EC-B403-533C8A3F2C61}" dt="2024-01-10T09:47:13.613" v="1784" actId="1076"/>
          <ac:spMkLst>
            <pc:docMk/>
            <pc:sldMk cId="1577699699" sldId="2136"/>
            <ac:spMk id="6" creationId="{4289607A-69B6-D32C-4A66-968975B70E76}"/>
          </ac:spMkLst>
        </pc:spChg>
        <pc:spChg chg="mod">
          <ac:chgData name="Yoel Kortick" userId="167978f5-7f40-4909-85d5-d4149554ad4e" providerId="ADAL" clId="{D3FB95A5-F073-41EC-B403-533C8A3F2C61}" dt="2024-01-10T09:47:18.495" v="1786" actId="14100"/>
          <ac:spMkLst>
            <pc:docMk/>
            <pc:sldMk cId="1577699699" sldId="2136"/>
            <ac:spMk id="8" creationId="{11660C23-1767-A13B-A383-FE8D4861A838}"/>
          </ac:spMkLst>
        </pc:spChg>
        <pc:picChg chg="add mod ord">
          <ac:chgData name="Yoel Kortick" userId="167978f5-7f40-4909-85d5-d4149554ad4e" providerId="ADAL" clId="{D3FB95A5-F073-41EC-B403-533C8A3F2C61}" dt="2024-01-10T09:47:20.660" v="1787" actId="208"/>
          <ac:picMkLst>
            <pc:docMk/>
            <pc:sldMk cId="1577699699" sldId="2136"/>
            <ac:picMk id="5" creationId="{4E3E4B59-A52D-7C5D-5AA8-E02F4D177884}"/>
          </ac:picMkLst>
        </pc:picChg>
        <pc:picChg chg="del">
          <ac:chgData name="Yoel Kortick" userId="167978f5-7f40-4909-85d5-d4149554ad4e" providerId="ADAL" clId="{D3FB95A5-F073-41EC-B403-533C8A3F2C61}" dt="2024-01-10T09:47:02.786" v="1770" actId="478"/>
          <ac:picMkLst>
            <pc:docMk/>
            <pc:sldMk cId="1577699699" sldId="2136"/>
            <ac:picMk id="7" creationId="{53A6624A-262F-E8F4-E54E-798ECBF1222D}"/>
          </ac:picMkLst>
        </pc:picChg>
      </pc:sldChg>
      <pc:sldChg chg="delSp modSp add mod">
        <pc:chgData name="Yoel Kortick" userId="167978f5-7f40-4909-85d5-d4149554ad4e" providerId="ADAL" clId="{D3FB95A5-F073-41EC-B403-533C8A3F2C61}" dt="2024-01-10T09:49:45.890" v="1939" actId="14100"/>
        <pc:sldMkLst>
          <pc:docMk/>
          <pc:sldMk cId="3799968558" sldId="2137"/>
        </pc:sldMkLst>
        <pc:spChg chg="mod">
          <ac:chgData name="Yoel Kortick" userId="167978f5-7f40-4909-85d5-d4149554ad4e" providerId="ADAL" clId="{D3FB95A5-F073-41EC-B403-533C8A3F2C61}" dt="2024-01-10T09:49:45.890" v="1939" actId="14100"/>
          <ac:spMkLst>
            <pc:docMk/>
            <pc:sldMk cId="3799968558" sldId="2137"/>
            <ac:spMk id="4" creationId="{2490F34D-A7E2-4EA9-8B1A-78371A1F1CD1}"/>
          </ac:spMkLst>
        </pc:spChg>
        <pc:spChg chg="del">
          <ac:chgData name="Yoel Kortick" userId="167978f5-7f40-4909-85d5-d4149554ad4e" providerId="ADAL" clId="{D3FB95A5-F073-41EC-B403-533C8A3F2C61}" dt="2024-01-10T09:48:52.038" v="1790" actId="478"/>
          <ac:spMkLst>
            <pc:docMk/>
            <pc:sldMk cId="3799968558" sldId="2137"/>
            <ac:spMk id="6" creationId="{4289607A-69B6-D32C-4A66-968975B70E76}"/>
          </ac:spMkLst>
        </pc:spChg>
        <pc:spChg chg="del">
          <ac:chgData name="Yoel Kortick" userId="167978f5-7f40-4909-85d5-d4149554ad4e" providerId="ADAL" clId="{D3FB95A5-F073-41EC-B403-533C8A3F2C61}" dt="2024-01-10T09:48:52.038" v="1790" actId="478"/>
          <ac:spMkLst>
            <pc:docMk/>
            <pc:sldMk cId="3799968558" sldId="2137"/>
            <ac:spMk id="8" creationId="{11660C23-1767-A13B-A383-FE8D4861A838}"/>
          </ac:spMkLst>
        </pc:spChg>
        <pc:picChg chg="del">
          <ac:chgData name="Yoel Kortick" userId="167978f5-7f40-4909-85d5-d4149554ad4e" providerId="ADAL" clId="{D3FB95A5-F073-41EC-B403-533C8A3F2C61}" dt="2024-01-10T09:48:50.359" v="1789" actId="478"/>
          <ac:picMkLst>
            <pc:docMk/>
            <pc:sldMk cId="3799968558" sldId="2137"/>
            <ac:picMk id="5" creationId="{4E3E4B59-A52D-7C5D-5AA8-E02F4D177884}"/>
          </ac:picMkLst>
        </pc:picChg>
      </pc:sldChg>
      <pc:sldChg chg="modSp add mod">
        <pc:chgData name="Yoel Kortick" userId="167978f5-7f40-4909-85d5-d4149554ad4e" providerId="ADAL" clId="{D3FB95A5-F073-41EC-B403-533C8A3F2C61}" dt="2024-01-10T12:22:35.827" v="2715" actId="20577"/>
        <pc:sldMkLst>
          <pc:docMk/>
          <pc:sldMk cId="2353417460" sldId="2138"/>
        </pc:sldMkLst>
        <pc:spChg chg="mod">
          <ac:chgData name="Yoel Kortick" userId="167978f5-7f40-4909-85d5-d4149554ad4e" providerId="ADAL" clId="{D3FB95A5-F073-41EC-B403-533C8A3F2C61}" dt="2024-01-10T12:22:35.827" v="2715" actId="20577"/>
          <ac:spMkLst>
            <pc:docMk/>
            <pc:sldMk cId="2353417460" sldId="2138"/>
            <ac:spMk id="4" creationId="{2490F34D-A7E2-4EA9-8B1A-78371A1F1CD1}"/>
          </ac:spMkLst>
        </pc:spChg>
      </pc:sldChg>
      <pc:sldChg chg="add">
        <pc:chgData name="Yoel Kortick" userId="167978f5-7f40-4909-85d5-d4149554ad4e" providerId="ADAL" clId="{D3FB95A5-F073-41EC-B403-533C8A3F2C61}" dt="2024-01-10T09:51:02.678" v="1944" actId="2890"/>
        <pc:sldMkLst>
          <pc:docMk/>
          <pc:sldMk cId="3445332983" sldId="2139"/>
        </pc:sldMkLst>
      </pc:sldChg>
      <pc:sldChg chg="add del replId">
        <pc:chgData name="Yoel Kortick" userId="167978f5-7f40-4909-85d5-d4149554ad4e" providerId="ADAL" clId="{D3FB95A5-F073-41EC-B403-533C8A3F2C61}" dt="2024-01-10T10:00:47.191" v="1972" actId="47"/>
        <pc:sldMkLst>
          <pc:docMk/>
          <pc:sldMk cId="2797149946" sldId="2140"/>
        </pc:sldMkLst>
      </pc:sldChg>
      <pc:sldChg chg="addSp delSp modSp add mod">
        <pc:chgData name="Yoel Kortick" userId="167978f5-7f40-4909-85d5-d4149554ad4e" providerId="ADAL" clId="{D3FB95A5-F073-41EC-B403-533C8A3F2C61}" dt="2024-01-10T13:02:43.501" v="3377"/>
        <pc:sldMkLst>
          <pc:docMk/>
          <pc:sldMk cId="1491870238" sldId="2141"/>
        </pc:sldMkLst>
        <pc:spChg chg="mod">
          <ac:chgData name="Yoel Kortick" userId="167978f5-7f40-4909-85d5-d4149554ad4e" providerId="ADAL" clId="{D3FB95A5-F073-41EC-B403-533C8A3F2C61}" dt="2024-01-10T13:02:43.501" v="3377"/>
          <ac:spMkLst>
            <pc:docMk/>
            <pc:sldMk cId="1491870238" sldId="2141"/>
            <ac:spMk id="4" creationId="{2490F34D-A7E2-4EA9-8B1A-78371A1F1CD1}"/>
          </ac:spMkLst>
        </pc:spChg>
        <pc:spChg chg="del">
          <ac:chgData name="Yoel Kortick" userId="167978f5-7f40-4909-85d5-d4149554ad4e" providerId="ADAL" clId="{D3FB95A5-F073-41EC-B403-533C8A3F2C61}" dt="2024-01-10T09:51:35.099" v="1947" actId="478"/>
          <ac:spMkLst>
            <pc:docMk/>
            <pc:sldMk cId="1491870238" sldId="2141"/>
            <ac:spMk id="7" creationId="{3C48156F-E2EB-3F76-4536-492FA4E8ABB4}"/>
          </ac:spMkLst>
        </pc:spChg>
        <pc:spChg chg="del">
          <ac:chgData name="Yoel Kortick" userId="167978f5-7f40-4909-85d5-d4149554ad4e" providerId="ADAL" clId="{D3FB95A5-F073-41EC-B403-533C8A3F2C61}" dt="2024-01-10T09:51:35.099" v="1947" actId="478"/>
          <ac:spMkLst>
            <pc:docMk/>
            <pc:sldMk cId="1491870238" sldId="2141"/>
            <ac:spMk id="9" creationId="{27BE46B2-C05B-3E40-9F78-326F90330213}"/>
          </ac:spMkLst>
        </pc:spChg>
        <pc:spChg chg="del">
          <ac:chgData name="Yoel Kortick" userId="167978f5-7f40-4909-85d5-d4149554ad4e" providerId="ADAL" clId="{D3FB95A5-F073-41EC-B403-533C8A3F2C61}" dt="2024-01-10T09:51:35.099" v="1947" actId="478"/>
          <ac:spMkLst>
            <pc:docMk/>
            <pc:sldMk cId="1491870238" sldId="2141"/>
            <ac:spMk id="10" creationId="{81A238E0-4F7A-476B-9AFA-5592082E1EF5}"/>
          </ac:spMkLst>
        </pc:spChg>
        <pc:spChg chg="del">
          <ac:chgData name="Yoel Kortick" userId="167978f5-7f40-4909-85d5-d4149554ad4e" providerId="ADAL" clId="{D3FB95A5-F073-41EC-B403-533C8A3F2C61}" dt="2024-01-10T09:51:35.099" v="1947" actId="478"/>
          <ac:spMkLst>
            <pc:docMk/>
            <pc:sldMk cId="1491870238" sldId="2141"/>
            <ac:spMk id="13" creationId="{CF6D1443-8522-EE6D-6E0F-1D40C4F561C2}"/>
          </ac:spMkLst>
        </pc:spChg>
        <pc:spChg chg="del">
          <ac:chgData name="Yoel Kortick" userId="167978f5-7f40-4909-85d5-d4149554ad4e" providerId="ADAL" clId="{D3FB95A5-F073-41EC-B403-533C8A3F2C61}" dt="2024-01-10T09:51:35.099" v="1947" actId="478"/>
          <ac:spMkLst>
            <pc:docMk/>
            <pc:sldMk cId="1491870238" sldId="2141"/>
            <ac:spMk id="15" creationId="{AB2538CA-4DF1-DB19-E67D-1EE008D34349}"/>
          </ac:spMkLst>
        </pc:spChg>
        <pc:spChg chg="add">
          <ac:chgData name="Yoel Kortick" userId="167978f5-7f40-4909-85d5-d4149554ad4e" providerId="ADAL" clId="{D3FB95A5-F073-41EC-B403-533C8A3F2C61}" dt="2024-01-10T09:57:26.892" v="1969" actId="11529"/>
          <ac:spMkLst>
            <pc:docMk/>
            <pc:sldMk cId="1491870238" sldId="2141"/>
            <ac:spMk id="16" creationId="{2D20114C-E3EB-4582-9C32-8F148A245517}"/>
          </ac:spMkLst>
        </pc:spChg>
        <pc:spChg chg="add">
          <ac:chgData name="Yoel Kortick" userId="167978f5-7f40-4909-85d5-d4149554ad4e" providerId="ADAL" clId="{D3FB95A5-F073-41EC-B403-533C8A3F2C61}" dt="2024-01-10T09:57:33.522" v="1970" actId="11529"/>
          <ac:spMkLst>
            <pc:docMk/>
            <pc:sldMk cId="1491870238" sldId="2141"/>
            <ac:spMk id="17" creationId="{6529C7FE-7116-9D2B-EEC5-C79316F4A05E}"/>
          </ac:spMkLst>
        </pc:spChg>
        <pc:spChg chg="add">
          <ac:chgData name="Yoel Kortick" userId="167978f5-7f40-4909-85d5-d4149554ad4e" providerId="ADAL" clId="{D3FB95A5-F073-41EC-B403-533C8A3F2C61}" dt="2024-01-10T09:57:37.932" v="1971" actId="11529"/>
          <ac:spMkLst>
            <pc:docMk/>
            <pc:sldMk cId="1491870238" sldId="2141"/>
            <ac:spMk id="18" creationId="{383D0985-A87C-0732-6C6A-FF704B9DEA8D}"/>
          </ac:spMkLst>
        </pc:spChg>
        <pc:picChg chg="add del mod">
          <ac:chgData name="Yoel Kortick" userId="167978f5-7f40-4909-85d5-d4149554ad4e" providerId="ADAL" clId="{D3FB95A5-F073-41EC-B403-533C8A3F2C61}" dt="2024-01-10T09:57:11.032" v="1963" actId="478"/>
          <ac:picMkLst>
            <pc:docMk/>
            <pc:sldMk cId="1491870238" sldId="2141"/>
            <ac:picMk id="5" creationId="{ADD1BF15-407E-36D0-147B-0204E1A7FD3B}"/>
          </ac:picMkLst>
        </pc:picChg>
        <pc:picChg chg="del">
          <ac:chgData name="Yoel Kortick" userId="167978f5-7f40-4909-85d5-d4149554ad4e" providerId="ADAL" clId="{D3FB95A5-F073-41EC-B403-533C8A3F2C61}" dt="2024-01-10T09:51:33.115" v="1946" actId="478"/>
          <ac:picMkLst>
            <pc:docMk/>
            <pc:sldMk cId="1491870238" sldId="2141"/>
            <ac:picMk id="6" creationId="{55E2391A-F254-655B-1831-4E88345BDAF4}"/>
          </ac:picMkLst>
        </pc:picChg>
        <pc:picChg chg="add mod">
          <ac:chgData name="Yoel Kortick" userId="167978f5-7f40-4909-85d5-d4149554ad4e" providerId="ADAL" clId="{D3FB95A5-F073-41EC-B403-533C8A3F2C61}" dt="2024-01-10T09:57:18.060" v="1968" actId="208"/>
          <ac:picMkLst>
            <pc:docMk/>
            <pc:sldMk cId="1491870238" sldId="2141"/>
            <ac:picMk id="11" creationId="{5A6DADA7-9E03-2B63-D44E-D202711B4D07}"/>
          </ac:picMkLst>
        </pc:picChg>
        <pc:cxnChg chg="del">
          <ac:chgData name="Yoel Kortick" userId="167978f5-7f40-4909-85d5-d4149554ad4e" providerId="ADAL" clId="{D3FB95A5-F073-41EC-B403-533C8A3F2C61}" dt="2024-01-10T09:51:35.099" v="1947" actId="478"/>
          <ac:cxnSpMkLst>
            <pc:docMk/>
            <pc:sldMk cId="1491870238" sldId="2141"/>
            <ac:cxnSpMk id="12" creationId="{9406820C-9300-2021-44A8-F3961C5B2EED}"/>
          </ac:cxnSpMkLst>
        </pc:cxnChg>
        <pc:cxnChg chg="del mod">
          <ac:chgData name="Yoel Kortick" userId="167978f5-7f40-4909-85d5-d4149554ad4e" providerId="ADAL" clId="{D3FB95A5-F073-41EC-B403-533C8A3F2C61}" dt="2024-01-10T09:51:35.099" v="1947" actId="478"/>
          <ac:cxnSpMkLst>
            <pc:docMk/>
            <pc:sldMk cId="1491870238" sldId="2141"/>
            <ac:cxnSpMk id="14" creationId="{442282D6-2EDA-56AA-52D7-6F3B4820F08D}"/>
          </ac:cxnSpMkLst>
        </pc:cxnChg>
      </pc:sldChg>
      <pc:sldChg chg="modSp add mod">
        <pc:chgData name="Yoel Kortick" userId="167978f5-7f40-4909-85d5-d4149554ad4e" providerId="ADAL" clId="{D3FB95A5-F073-41EC-B403-533C8A3F2C61}" dt="2024-01-10T13:02:43.501" v="3377"/>
        <pc:sldMkLst>
          <pc:docMk/>
          <pc:sldMk cId="702130563" sldId="2142"/>
        </pc:sldMkLst>
        <pc:spChg chg="mod">
          <ac:chgData name="Yoel Kortick" userId="167978f5-7f40-4909-85d5-d4149554ad4e" providerId="ADAL" clId="{D3FB95A5-F073-41EC-B403-533C8A3F2C61}" dt="2024-01-10T13:02:43.501" v="3377"/>
          <ac:spMkLst>
            <pc:docMk/>
            <pc:sldMk cId="702130563" sldId="2142"/>
            <ac:spMk id="10" creationId="{19E9D55E-0049-4072-9DC2-48193A586191}"/>
          </ac:spMkLst>
        </pc:spChg>
      </pc:sldChg>
      <pc:sldChg chg="modSp add del mod">
        <pc:chgData name="Yoel Kortick" userId="167978f5-7f40-4909-85d5-d4149554ad4e" providerId="ADAL" clId="{D3FB95A5-F073-41EC-B403-533C8A3F2C61}" dt="2024-01-10T11:24:03.366" v="2161" actId="47"/>
        <pc:sldMkLst>
          <pc:docMk/>
          <pc:sldMk cId="3877796889" sldId="2143"/>
        </pc:sldMkLst>
        <pc:spChg chg="mod">
          <ac:chgData name="Yoel Kortick" userId="167978f5-7f40-4909-85d5-d4149554ad4e" providerId="ADAL" clId="{D3FB95A5-F073-41EC-B403-533C8A3F2C61}" dt="2024-01-10T11:22:09.561" v="2090" actId="404"/>
          <ac:spMkLst>
            <pc:docMk/>
            <pc:sldMk cId="3877796889" sldId="2143"/>
            <ac:spMk id="10" creationId="{19E9D55E-0049-4072-9DC2-48193A586191}"/>
          </ac:spMkLst>
        </pc:spChg>
      </pc:sldChg>
      <pc:sldChg chg="modSp add del mod">
        <pc:chgData name="Yoel Kortick" userId="167978f5-7f40-4909-85d5-d4149554ad4e" providerId="ADAL" clId="{D3FB95A5-F073-41EC-B403-533C8A3F2C61}" dt="2024-01-10T11:23:27.277" v="2160" actId="47"/>
        <pc:sldMkLst>
          <pc:docMk/>
          <pc:sldMk cId="1589045183" sldId="2144"/>
        </pc:sldMkLst>
        <pc:spChg chg="mod">
          <ac:chgData name="Yoel Kortick" userId="167978f5-7f40-4909-85d5-d4149554ad4e" providerId="ADAL" clId="{D3FB95A5-F073-41EC-B403-533C8A3F2C61}" dt="2024-01-10T11:21:06.815" v="2084" actId="20577"/>
          <ac:spMkLst>
            <pc:docMk/>
            <pc:sldMk cId="1589045183" sldId="2144"/>
            <ac:spMk id="10" creationId="{19E9D55E-0049-4072-9DC2-48193A586191}"/>
          </ac:spMkLst>
        </pc:spChg>
      </pc:sldChg>
      <pc:sldChg chg="modSp add ord">
        <pc:chgData name="Yoel Kortick" userId="167978f5-7f40-4909-85d5-d4149554ad4e" providerId="ADAL" clId="{D3FB95A5-F073-41EC-B403-533C8A3F2C61}" dt="2024-01-10T13:02:43.501" v="3377"/>
        <pc:sldMkLst>
          <pc:docMk/>
          <pc:sldMk cId="3898796667" sldId="2145"/>
        </pc:sldMkLst>
        <pc:spChg chg="mod">
          <ac:chgData name="Yoel Kortick" userId="167978f5-7f40-4909-85d5-d4149554ad4e" providerId="ADAL" clId="{D3FB95A5-F073-41EC-B403-533C8A3F2C61}" dt="2024-01-10T13:02:43.501" v="3377"/>
          <ac:spMkLst>
            <pc:docMk/>
            <pc:sldMk cId="3898796667" sldId="2145"/>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3301361546" sldId="2146"/>
        </pc:sldMkLst>
        <pc:spChg chg="mod">
          <ac:chgData name="Yoel Kortick" userId="167978f5-7f40-4909-85d5-d4149554ad4e" providerId="ADAL" clId="{D3FB95A5-F073-41EC-B403-533C8A3F2C61}" dt="2024-01-10T13:02:43.501" v="3377"/>
          <ac:spMkLst>
            <pc:docMk/>
            <pc:sldMk cId="3301361546" sldId="2146"/>
            <ac:spMk id="10" creationId="{19E9D55E-0049-4072-9DC2-48193A586191}"/>
          </ac:spMkLst>
        </pc:spChg>
      </pc:sldChg>
      <pc:sldChg chg="addSp modSp add mod">
        <pc:chgData name="Yoel Kortick" userId="167978f5-7f40-4909-85d5-d4149554ad4e" providerId="ADAL" clId="{D3FB95A5-F073-41EC-B403-533C8A3F2C61}" dt="2024-01-10T12:14:51.429" v="2396" actId="14100"/>
        <pc:sldMkLst>
          <pc:docMk/>
          <pc:sldMk cId="1455046820" sldId="2147"/>
        </pc:sldMkLst>
        <pc:spChg chg="add">
          <ac:chgData name="Yoel Kortick" userId="167978f5-7f40-4909-85d5-d4149554ad4e" providerId="ADAL" clId="{D3FB95A5-F073-41EC-B403-533C8A3F2C61}" dt="2024-01-10T12:01:33.590" v="2198" actId="11529"/>
          <ac:spMkLst>
            <pc:docMk/>
            <pc:sldMk cId="1455046820" sldId="2147"/>
            <ac:spMk id="5" creationId="{F44451CC-8DA8-10E5-DFD5-E38A2AE94F03}"/>
          </ac:spMkLst>
        </pc:spChg>
        <pc:spChg chg="add mod">
          <ac:chgData name="Yoel Kortick" userId="167978f5-7f40-4909-85d5-d4149554ad4e" providerId="ADAL" clId="{D3FB95A5-F073-41EC-B403-533C8A3F2C61}" dt="2024-01-10T12:14:51.429" v="2396" actId="14100"/>
          <ac:spMkLst>
            <pc:docMk/>
            <pc:sldMk cId="1455046820" sldId="2147"/>
            <ac:spMk id="6" creationId="{F41843EB-B5F1-89E4-AC9F-C259822607B9}"/>
          </ac:spMkLst>
        </pc:spChg>
        <pc:spChg chg="mod">
          <ac:chgData name="Yoel Kortick" userId="167978f5-7f40-4909-85d5-d4149554ad4e" providerId="ADAL" clId="{D3FB95A5-F073-41EC-B403-533C8A3F2C61}" dt="2024-01-10T12:03:32.646" v="2199" actId="113"/>
          <ac:spMkLst>
            <pc:docMk/>
            <pc:sldMk cId="1455046820" sldId="2147"/>
            <ac:spMk id="10" creationId="{19E9D55E-0049-4072-9DC2-48193A586191}"/>
          </ac:spMkLst>
        </pc:spChg>
        <pc:picChg chg="add mod">
          <ac:chgData name="Yoel Kortick" userId="167978f5-7f40-4909-85d5-d4149554ad4e" providerId="ADAL" clId="{D3FB95A5-F073-41EC-B403-533C8A3F2C61}" dt="2024-01-10T12:14:46.834" v="2394" actId="1076"/>
          <ac:picMkLst>
            <pc:docMk/>
            <pc:sldMk cId="1455046820" sldId="2147"/>
            <ac:picMk id="4" creationId="{19916FA3-693A-68B3-6876-832ECC6CFAEB}"/>
          </ac:picMkLst>
        </pc:picChg>
      </pc:sldChg>
      <pc:sldChg chg="addSp delSp modSp add mod">
        <pc:chgData name="Yoel Kortick" userId="167978f5-7f40-4909-85d5-d4149554ad4e" providerId="ADAL" clId="{D3FB95A5-F073-41EC-B403-533C8A3F2C61}" dt="2024-01-10T12:03:58.724" v="2222" actId="1076"/>
        <pc:sldMkLst>
          <pc:docMk/>
          <pc:sldMk cId="154502246" sldId="2148"/>
        </pc:sldMkLst>
        <pc:spChg chg="mod">
          <ac:chgData name="Yoel Kortick" userId="167978f5-7f40-4909-85d5-d4149554ad4e" providerId="ADAL" clId="{D3FB95A5-F073-41EC-B403-533C8A3F2C61}" dt="2024-01-10T12:03:58.724" v="2222" actId="1076"/>
          <ac:spMkLst>
            <pc:docMk/>
            <pc:sldMk cId="154502246" sldId="2148"/>
            <ac:spMk id="5" creationId="{F44451CC-8DA8-10E5-DFD5-E38A2AE94F03}"/>
          </ac:spMkLst>
        </pc:spChg>
        <pc:spChg chg="mod">
          <ac:chgData name="Yoel Kortick" userId="167978f5-7f40-4909-85d5-d4149554ad4e" providerId="ADAL" clId="{D3FB95A5-F073-41EC-B403-533C8A3F2C61}" dt="2024-01-10T12:03:46.897" v="2216" actId="20577"/>
          <ac:spMkLst>
            <pc:docMk/>
            <pc:sldMk cId="154502246" sldId="2148"/>
            <ac:spMk id="10" creationId="{19E9D55E-0049-4072-9DC2-48193A586191}"/>
          </ac:spMkLst>
        </pc:spChg>
        <pc:picChg chg="del">
          <ac:chgData name="Yoel Kortick" userId="167978f5-7f40-4909-85d5-d4149554ad4e" providerId="ADAL" clId="{D3FB95A5-F073-41EC-B403-533C8A3F2C61}" dt="2024-01-10T12:03:49.325" v="2217" actId="478"/>
          <ac:picMkLst>
            <pc:docMk/>
            <pc:sldMk cId="154502246" sldId="2148"/>
            <ac:picMk id="4" creationId="{19916FA3-693A-68B3-6876-832ECC6CFAEB}"/>
          </ac:picMkLst>
        </pc:picChg>
        <pc:picChg chg="add mod ord">
          <ac:chgData name="Yoel Kortick" userId="167978f5-7f40-4909-85d5-d4149554ad4e" providerId="ADAL" clId="{D3FB95A5-F073-41EC-B403-533C8A3F2C61}" dt="2024-01-10T12:03:56.206" v="2221" actId="167"/>
          <ac:picMkLst>
            <pc:docMk/>
            <pc:sldMk cId="154502246" sldId="2148"/>
            <ac:picMk id="6" creationId="{E94A0FF4-AAA4-DCA9-A45B-E5F862B3E462}"/>
          </ac:picMkLst>
        </pc:picChg>
      </pc:sldChg>
      <pc:sldChg chg="addSp delSp modSp add mod">
        <pc:chgData name="Yoel Kortick" userId="167978f5-7f40-4909-85d5-d4149554ad4e" providerId="ADAL" clId="{D3FB95A5-F073-41EC-B403-533C8A3F2C61}" dt="2024-01-10T12:05:46.114" v="2244" actId="14100"/>
        <pc:sldMkLst>
          <pc:docMk/>
          <pc:sldMk cId="312333829" sldId="2149"/>
        </pc:sldMkLst>
        <pc:spChg chg="mod">
          <ac:chgData name="Yoel Kortick" userId="167978f5-7f40-4909-85d5-d4149554ad4e" providerId="ADAL" clId="{D3FB95A5-F073-41EC-B403-533C8A3F2C61}" dt="2024-01-10T12:05:46.114" v="2244" actId="14100"/>
          <ac:spMkLst>
            <pc:docMk/>
            <pc:sldMk cId="312333829" sldId="2149"/>
            <ac:spMk id="5" creationId="{F44451CC-8DA8-10E5-DFD5-E38A2AE94F03}"/>
          </ac:spMkLst>
        </pc:spChg>
        <pc:spChg chg="mod">
          <ac:chgData name="Yoel Kortick" userId="167978f5-7f40-4909-85d5-d4149554ad4e" providerId="ADAL" clId="{D3FB95A5-F073-41EC-B403-533C8A3F2C61}" dt="2024-01-10T12:05:29.341" v="2237" actId="20577"/>
          <ac:spMkLst>
            <pc:docMk/>
            <pc:sldMk cId="312333829" sldId="2149"/>
            <ac:spMk id="10" creationId="{19E9D55E-0049-4072-9DC2-48193A586191}"/>
          </ac:spMkLst>
        </pc:spChg>
        <pc:picChg chg="add mod ord">
          <ac:chgData name="Yoel Kortick" userId="167978f5-7f40-4909-85d5-d4149554ad4e" providerId="ADAL" clId="{D3FB95A5-F073-41EC-B403-533C8A3F2C61}" dt="2024-01-10T12:05:39.023" v="2242" actId="167"/>
          <ac:picMkLst>
            <pc:docMk/>
            <pc:sldMk cId="312333829" sldId="2149"/>
            <ac:picMk id="4" creationId="{34310E5E-3B87-3462-0421-02C15A116A45}"/>
          </ac:picMkLst>
        </pc:picChg>
        <pc:picChg chg="del">
          <ac:chgData name="Yoel Kortick" userId="167978f5-7f40-4909-85d5-d4149554ad4e" providerId="ADAL" clId="{D3FB95A5-F073-41EC-B403-533C8A3F2C61}" dt="2024-01-10T12:05:32.351" v="2238" actId="478"/>
          <ac:picMkLst>
            <pc:docMk/>
            <pc:sldMk cId="312333829" sldId="2149"/>
            <ac:picMk id="6" creationId="{E94A0FF4-AAA4-DCA9-A45B-E5F862B3E462}"/>
          </ac:picMkLst>
        </pc:picChg>
      </pc:sldChg>
      <pc:sldChg chg="addSp modSp add mod">
        <pc:chgData name="Yoel Kortick" userId="167978f5-7f40-4909-85d5-d4149554ad4e" providerId="ADAL" clId="{D3FB95A5-F073-41EC-B403-533C8A3F2C61}" dt="2024-01-10T12:15:03.215" v="2399" actId="14100"/>
        <pc:sldMkLst>
          <pc:docMk/>
          <pc:sldMk cId="652724049" sldId="2150"/>
        </pc:sldMkLst>
        <pc:spChg chg="add">
          <ac:chgData name="Yoel Kortick" userId="167978f5-7f40-4909-85d5-d4149554ad4e" providerId="ADAL" clId="{D3FB95A5-F073-41EC-B403-533C8A3F2C61}" dt="2024-01-10T12:08:23.831" v="2264" actId="11529"/>
          <ac:spMkLst>
            <pc:docMk/>
            <pc:sldMk cId="652724049" sldId="2150"/>
            <ac:spMk id="5" creationId="{40A7A10C-A4CD-E304-E313-48528AEDFE42}"/>
          </ac:spMkLst>
        </pc:spChg>
        <pc:spChg chg="add mod">
          <ac:chgData name="Yoel Kortick" userId="167978f5-7f40-4909-85d5-d4149554ad4e" providerId="ADAL" clId="{D3FB95A5-F073-41EC-B403-533C8A3F2C61}" dt="2024-01-10T12:15:03.215" v="2399" actId="14100"/>
          <ac:spMkLst>
            <pc:docMk/>
            <pc:sldMk cId="652724049" sldId="2150"/>
            <ac:spMk id="6" creationId="{8EBB87C4-46DA-E16E-2E14-345ED23AD3A8}"/>
          </ac:spMkLst>
        </pc:spChg>
        <pc:spChg chg="mod">
          <ac:chgData name="Yoel Kortick" userId="167978f5-7f40-4909-85d5-d4149554ad4e" providerId="ADAL" clId="{D3FB95A5-F073-41EC-B403-533C8A3F2C61}" dt="2024-01-10T12:07:20.365" v="2258"/>
          <ac:spMkLst>
            <pc:docMk/>
            <pc:sldMk cId="652724049" sldId="2150"/>
            <ac:spMk id="10" creationId="{19E9D55E-0049-4072-9DC2-48193A586191}"/>
          </ac:spMkLst>
        </pc:spChg>
        <pc:picChg chg="add mod">
          <ac:chgData name="Yoel Kortick" userId="167978f5-7f40-4909-85d5-d4149554ad4e" providerId="ADAL" clId="{D3FB95A5-F073-41EC-B403-533C8A3F2C61}" dt="2024-01-10T12:07:10.073" v="2257" actId="208"/>
          <ac:picMkLst>
            <pc:docMk/>
            <pc:sldMk cId="652724049" sldId="2150"/>
            <ac:picMk id="4" creationId="{5C769F22-B24F-E630-AB5D-2436C4C92613}"/>
          </ac:picMkLst>
        </pc:picChg>
      </pc:sldChg>
      <pc:sldChg chg="addSp delSp modSp add mod">
        <pc:chgData name="Yoel Kortick" userId="167978f5-7f40-4909-85d5-d4149554ad4e" providerId="ADAL" clId="{D3FB95A5-F073-41EC-B403-533C8A3F2C61}" dt="2024-01-10T12:15:10.501" v="2402" actId="14100"/>
        <pc:sldMkLst>
          <pc:docMk/>
          <pc:sldMk cId="101984085" sldId="2151"/>
        </pc:sldMkLst>
        <pc:spChg chg="add">
          <ac:chgData name="Yoel Kortick" userId="167978f5-7f40-4909-85d5-d4149554ad4e" providerId="ADAL" clId="{D3FB95A5-F073-41EC-B403-533C8A3F2C61}" dt="2024-01-10T12:09:15.342" v="2275" actId="11529"/>
          <ac:spMkLst>
            <pc:docMk/>
            <pc:sldMk cId="101984085" sldId="2151"/>
            <ac:spMk id="8" creationId="{B0C051AA-2A91-8EAD-6FCE-E15E1549CD36}"/>
          </ac:spMkLst>
        </pc:spChg>
        <pc:spChg chg="add mod">
          <ac:chgData name="Yoel Kortick" userId="167978f5-7f40-4909-85d5-d4149554ad4e" providerId="ADAL" clId="{D3FB95A5-F073-41EC-B403-533C8A3F2C61}" dt="2024-01-10T12:15:10.501" v="2402" actId="14100"/>
          <ac:spMkLst>
            <pc:docMk/>
            <pc:sldMk cId="101984085" sldId="2151"/>
            <ac:spMk id="9" creationId="{66FD270D-E9E6-7740-BA91-39CF339408DB}"/>
          </ac:spMkLst>
        </pc:spChg>
        <pc:spChg chg="mod">
          <ac:chgData name="Yoel Kortick" userId="167978f5-7f40-4909-85d5-d4149554ad4e" providerId="ADAL" clId="{D3FB95A5-F073-41EC-B403-533C8A3F2C61}" dt="2024-01-10T12:08:15.974" v="2263" actId="20577"/>
          <ac:spMkLst>
            <pc:docMk/>
            <pc:sldMk cId="101984085" sldId="2151"/>
            <ac:spMk id="10" creationId="{19E9D55E-0049-4072-9DC2-48193A586191}"/>
          </ac:spMkLst>
        </pc:spChg>
        <pc:picChg chg="del">
          <ac:chgData name="Yoel Kortick" userId="167978f5-7f40-4909-85d5-d4149554ad4e" providerId="ADAL" clId="{D3FB95A5-F073-41EC-B403-533C8A3F2C61}" dt="2024-01-10T12:08:40.969" v="2265" actId="478"/>
          <ac:picMkLst>
            <pc:docMk/>
            <pc:sldMk cId="101984085" sldId="2151"/>
            <ac:picMk id="4" creationId="{5C769F22-B24F-E630-AB5D-2436C4C92613}"/>
          </ac:picMkLst>
        </pc:picChg>
        <pc:picChg chg="add del mod">
          <ac:chgData name="Yoel Kortick" userId="167978f5-7f40-4909-85d5-d4149554ad4e" providerId="ADAL" clId="{D3FB95A5-F073-41EC-B403-533C8A3F2C61}" dt="2024-01-10T12:09:01.537" v="2270" actId="478"/>
          <ac:picMkLst>
            <pc:docMk/>
            <pc:sldMk cId="101984085" sldId="2151"/>
            <ac:picMk id="5" creationId="{DBB29D74-2044-378D-E5D1-81675026B1E4}"/>
          </ac:picMkLst>
        </pc:picChg>
        <pc:picChg chg="add mod">
          <ac:chgData name="Yoel Kortick" userId="167978f5-7f40-4909-85d5-d4149554ad4e" providerId="ADAL" clId="{D3FB95A5-F073-41EC-B403-533C8A3F2C61}" dt="2024-01-10T12:09:07.728" v="2274" actId="208"/>
          <ac:picMkLst>
            <pc:docMk/>
            <pc:sldMk cId="101984085" sldId="2151"/>
            <ac:picMk id="7" creationId="{807F6F3B-0652-553A-9CB0-069AB93EAA20}"/>
          </ac:picMkLst>
        </pc:picChg>
      </pc:sldChg>
      <pc:sldChg chg="addSp delSp modSp add mod">
        <pc:chgData name="Yoel Kortick" userId="167978f5-7f40-4909-85d5-d4149554ad4e" providerId="ADAL" clId="{D3FB95A5-F073-41EC-B403-533C8A3F2C61}" dt="2024-01-10T12:15:18.802" v="2405" actId="14100"/>
        <pc:sldMkLst>
          <pc:docMk/>
          <pc:sldMk cId="2491828578" sldId="2152"/>
        </pc:sldMkLst>
        <pc:spChg chg="add mod">
          <ac:chgData name="Yoel Kortick" userId="167978f5-7f40-4909-85d5-d4149554ad4e" providerId="ADAL" clId="{D3FB95A5-F073-41EC-B403-533C8A3F2C61}" dt="2024-01-10T12:15:18.802" v="2405" actId="14100"/>
          <ac:spMkLst>
            <pc:docMk/>
            <pc:sldMk cId="2491828578" sldId="2152"/>
            <ac:spMk id="5" creationId="{FD0CC6ED-7A67-EA2F-3BB5-F36501CF7FDE}"/>
          </ac:spMkLst>
        </pc:spChg>
        <pc:spChg chg="mod">
          <ac:chgData name="Yoel Kortick" userId="167978f5-7f40-4909-85d5-d4149554ad4e" providerId="ADAL" clId="{D3FB95A5-F073-41EC-B403-533C8A3F2C61}" dt="2024-01-10T12:10:16.367" v="2298" actId="14100"/>
          <ac:spMkLst>
            <pc:docMk/>
            <pc:sldMk cId="2491828578" sldId="2152"/>
            <ac:spMk id="8" creationId="{B0C051AA-2A91-8EAD-6FCE-E15E1549CD36}"/>
          </ac:spMkLst>
        </pc:spChg>
        <pc:spChg chg="mod">
          <ac:chgData name="Yoel Kortick" userId="167978f5-7f40-4909-85d5-d4149554ad4e" providerId="ADAL" clId="{D3FB95A5-F073-41EC-B403-533C8A3F2C61}" dt="2024-01-10T12:10:00.614" v="2290" actId="6549"/>
          <ac:spMkLst>
            <pc:docMk/>
            <pc:sldMk cId="2491828578" sldId="2152"/>
            <ac:spMk id="10" creationId="{19E9D55E-0049-4072-9DC2-48193A586191}"/>
          </ac:spMkLst>
        </pc:spChg>
        <pc:picChg chg="add mod ord">
          <ac:chgData name="Yoel Kortick" userId="167978f5-7f40-4909-85d5-d4149554ad4e" providerId="ADAL" clId="{D3FB95A5-F073-41EC-B403-533C8A3F2C61}" dt="2024-01-10T12:10:10.887" v="2296" actId="167"/>
          <ac:picMkLst>
            <pc:docMk/>
            <pc:sldMk cId="2491828578" sldId="2152"/>
            <ac:picMk id="4" creationId="{07973E84-B006-32C3-7FFE-5266E84DDF0D}"/>
          </ac:picMkLst>
        </pc:picChg>
        <pc:picChg chg="del">
          <ac:chgData name="Yoel Kortick" userId="167978f5-7f40-4909-85d5-d4149554ad4e" providerId="ADAL" clId="{D3FB95A5-F073-41EC-B403-533C8A3F2C61}" dt="2024-01-10T12:10:03.257" v="2291" actId="478"/>
          <ac:picMkLst>
            <pc:docMk/>
            <pc:sldMk cId="2491828578" sldId="2152"/>
            <ac:picMk id="7" creationId="{807F6F3B-0652-553A-9CB0-069AB93EAA20}"/>
          </ac:picMkLst>
        </pc:picChg>
      </pc:sldChg>
      <pc:sldChg chg="addSp delSp modSp add mod">
        <pc:chgData name="Yoel Kortick" userId="167978f5-7f40-4909-85d5-d4149554ad4e" providerId="ADAL" clId="{D3FB95A5-F073-41EC-B403-533C8A3F2C61}" dt="2024-01-10T12:14:22.381" v="2388" actId="11529"/>
        <pc:sldMkLst>
          <pc:docMk/>
          <pc:sldMk cId="311513816" sldId="2153"/>
        </pc:sldMkLst>
        <pc:spChg chg="mod">
          <ac:chgData name="Yoel Kortick" userId="167978f5-7f40-4909-85d5-d4149554ad4e" providerId="ADAL" clId="{D3FB95A5-F073-41EC-B403-533C8A3F2C61}" dt="2024-01-10T12:14:14.918" v="2386" actId="1076"/>
          <ac:spMkLst>
            <pc:docMk/>
            <pc:sldMk cId="311513816" sldId="2153"/>
            <ac:spMk id="5" creationId="{40A7A10C-A4CD-E304-E313-48528AEDFE42}"/>
          </ac:spMkLst>
        </pc:spChg>
        <pc:spChg chg="add">
          <ac:chgData name="Yoel Kortick" userId="167978f5-7f40-4909-85d5-d4149554ad4e" providerId="ADAL" clId="{D3FB95A5-F073-41EC-B403-533C8A3F2C61}" dt="2024-01-10T12:14:22.381" v="2388" actId="11529"/>
          <ac:spMkLst>
            <pc:docMk/>
            <pc:sldMk cId="311513816" sldId="2153"/>
            <ac:spMk id="7" creationId="{D804B8C5-219C-33B2-FAE2-BB70A4BCA2DC}"/>
          </ac:spMkLst>
        </pc:spChg>
        <pc:picChg chg="del">
          <ac:chgData name="Yoel Kortick" userId="167978f5-7f40-4909-85d5-d4149554ad4e" providerId="ADAL" clId="{D3FB95A5-F073-41EC-B403-533C8A3F2C61}" dt="2024-01-10T12:14:05.714" v="2381" actId="478"/>
          <ac:picMkLst>
            <pc:docMk/>
            <pc:sldMk cId="311513816" sldId="2153"/>
            <ac:picMk id="4" creationId="{5C769F22-B24F-E630-AB5D-2436C4C92613}"/>
          </ac:picMkLst>
        </pc:picChg>
        <pc:picChg chg="add mod ord">
          <ac:chgData name="Yoel Kortick" userId="167978f5-7f40-4909-85d5-d4149554ad4e" providerId="ADAL" clId="{D3FB95A5-F073-41EC-B403-533C8A3F2C61}" dt="2024-01-10T12:14:18.295" v="2387" actId="167"/>
          <ac:picMkLst>
            <pc:docMk/>
            <pc:sldMk cId="311513816" sldId="2153"/>
            <ac:picMk id="6" creationId="{685A0159-D934-B535-4B24-F52BE51260BF}"/>
          </ac:picMkLst>
        </pc:picChg>
      </pc:sldChg>
      <pc:sldChg chg="addSp delSp modSp add mod">
        <pc:chgData name="Yoel Kortick" userId="167978f5-7f40-4909-85d5-d4149554ad4e" providerId="ADAL" clId="{D3FB95A5-F073-41EC-B403-533C8A3F2C61}" dt="2024-01-10T12:14:35.995" v="2391" actId="14100"/>
        <pc:sldMkLst>
          <pc:docMk/>
          <pc:sldMk cId="948700358" sldId="2154"/>
        </pc:sldMkLst>
        <pc:spChg chg="add mod">
          <ac:chgData name="Yoel Kortick" userId="167978f5-7f40-4909-85d5-d4149554ad4e" providerId="ADAL" clId="{D3FB95A5-F073-41EC-B403-533C8A3F2C61}" dt="2024-01-10T12:14:35.995" v="2391" actId="14100"/>
          <ac:spMkLst>
            <pc:docMk/>
            <pc:sldMk cId="948700358" sldId="2154"/>
            <ac:spMk id="5" creationId="{882E816B-38E6-0CA4-D3E4-6BDAFF3F3B37}"/>
          </ac:spMkLst>
        </pc:spChg>
        <pc:spChg chg="mod">
          <ac:chgData name="Yoel Kortick" userId="167978f5-7f40-4909-85d5-d4149554ad4e" providerId="ADAL" clId="{D3FB95A5-F073-41EC-B403-533C8A3F2C61}" dt="2024-01-10T12:13:07.714" v="2380" actId="1036"/>
          <ac:spMkLst>
            <pc:docMk/>
            <pc:sldMk cId="948700358" sldId="2154"/>
            <ac:spMk id="8" creationId="{B0C051AA-2A91-8EAD-6FCE-E15E1549CD36}"/>
          </ac:spMkLst>
        </pc:spChg>
        <pc:picChg chg="add mod ord">
          <ac:chgData name="Yoel Kortick" userId="167978f5-7f40-4909-85d5-d4149554ad4e" providerId="ADAL" clId="{D3FB95A5-F073-41EC-B403-533C8A3F2C61}" dt="2024-01-10T12:13:00.990" v="2373" actId="167"/>
          <ac:picMkLst>
            <pc:docMk/>
            <pc:sldMk cId="948700358" sldId="2154"/>
            <ac:picMk id="4" creationId="{5530EDB9-BFDF-8E38-78C9-EA689ABA6B08}"/>
          </ac:picMkLst>
        </pc:picChg>
        <pc:picChg chg="del">
          <ac:chgData name="Yoel Kortick" userId="167978f5-7f40-4909-85d5-d4149554ad4e" providerId="ADAL" clId="{D3FB95A5-F073-41EC-B403-533C8A3F2C61}" dt="2024-01-10T12:12:54.168" v="2369" actId="478"/>
          <ac:picMkLst>
            <pc:docMk/>
            <pc:sldMk cId="948700358" sldId="2154"/>
            <ac:picMk id="7" creationId="{807F6F3B-0652-553A-9CB0-069AB93EAA20}"/>
          </ac:picMkLst>
        </pc:picChg>
      </pc:sldChg>
      <pc:sldChg chg="addSp delSp modSp add mod">
        <pc:chgData name="Yoel Kortick" userId="167978f5-7f40-4909-85d5-d4149554ad4e" providerId="ADAL" clId="{D3FB95A5-F073-41EC-B403-533C8A3F2C61}" dt="2024-01-10T12:12:12.888" v="2368" actId="208"/>
        <pc:sldMkLst>
          <pc:docMk/>
          <pc:sldMk cId="1146883965" sldId="2155"/>
        </pc:sldMkLst>
        <pc:spChg chg="add mod">
          <ac:chgData name="Yoel Kortick" userId="167978f5-7f40-4909-85d5-d4149554ad4e" providerId="ADAL" clId="{D3FB95A5-F073-41EC-B403-533C8A3F2C61}" dt="2024-01-10T12:12:12.888" v="2368" actId="208"/>
          <ac:spMkLst>
            <pc:docMk/>
            <pc:sldMk cId="1146883965" sldId="2155"/>
            <ac:spMk id="6" creationId="{DCE4B0CA-71FF-F3ED-23EB-10613E627453}"/>
          </ac:spMkLst>
        </pc:spChg>
        <pc:spChg chg="mod">
          <ac:chgData name="Yoel Kortick" userId="167978f5-7f40-4909-85d5-d4149554ad4e" providerId="ADAL" clId="{D3FB95A5-F073-41EC-B403-533C8A3F2C61}" dt="2024-01-10T12:11:52.144" v="2313" actId="1076"/>
          <ac:spMkLst>
            <pc:docMk/>
            <pc:sldMk cId="1146883965" sldId="2155"/>
            <ac:spMk id="8" creationId="{B0C051AA-2A91-8EAD-6FCE-E15E1549CD36}"/>
          </ac:spMkLst>
        </pc:spChg>
        <pc:spChg chg="mod">
          <ac:chgData name="Yoel Kortick" userId="167978f5-7f40-4909-85d5-d4149554ad4e" providerId="ADAL" clId="{D3FB95A5-F073-41EC-B403-533C8A3F2C61}" dt="2024-01-10T12:11:37.305" v="2307" actId="20577"/>
          <ac:spMkLst>
            <pc:docMk/>
            <pc:sldMk cId="1146883965" sldId="2155"/>
            <ac:spMk id="10" creationId="{19E9D55E-0049-4072-9DC2-48193A586191}"/>
          </ac:spMkLst>
        </pc:spChg>
        <pc:picChg chg="del">
          <ac:chgData name="Yoel Kortick" userId="167978f5-7f40-4909-85d5-d4149554ad4e" providerId="ADAL" clId="{D3FB95A5-F073-41EC-B403-533C8A3F2C61}" dt="2024-01-10T12:11:39.694" v="2308" actId="478"/>
          <ac:picMkLst>
            <pc:docMk/>
            <pc:sldMk cId="1146883965" sldId="2155"/>
            <ac:picMk id="4" creationId="{07973E84-B006-32C3-7FFE-5266E84DDF0D}"/>
          </ac:picMkLst>
        </pc:picChg>
        <pc:picChg chg="add mod ord">
          <ac:chgData name="Yoel Kortick" userId="167978f5-7f40-4909-85d5-d4149554ad4e" providerId="ADAL" clId="{D3FB95A5-F073-41EC-B403-533C8A3F2C61}" dt="2024-01-10T12:11:47.549" v="2312" actId="167"/>
          <ac:picMkLst>
            <pc:docMk/>
            <pc:sldMk cId="1146883965" sldId="2155"/>
            <ac:picMk id="5" creationId="{839B71D2-2E3C-E6CB-BD72-93FA29AD299E}"/>
          </ac:picMkLst>
        </pc:picChg>
      </pc:sldChg>
      <pc:sldChg chg="addSp delSp modSp add mod">
        <pc:chgData name="Yoel Kortick" userId="167978f5-7f40-4909-85d5-d4149554ad4e" providerId="ADAL" clId="{D3FB95A5-F073-41EC-B403-533C8A3F2C61}" dt="2024-01-10T12:16:37.140" v="2415" actId="14100"/>
        <pc:sldMkLst>
          <pc:docMk/>
          <pc:sldMk cId="1204814774" sldId="2156"/>
        </pc:sldMkLst>
        <pc:spChg chg="mod">
          <ac:chgData name="Yoel Kortick" userId="167978f5-7f40-4909-85d5-d4149554ad4e" providerId="ADAL" clId="{D3FB95A5-F073-41EC-B403-533C8A3F2C61}" dt="2024-01-10T12:16:30.765" v="2413" actId="14100"/>
          <ac:spMkLst>
            <pc:docMk/>
            <pc:sldMk cId="1204814774" sldId="2156"/>
            <ac:spMk id="5" creationId="{40A7A10C-A4CD-E304-E313-48528AEDFE42}"/>
          </ac:spMkLst>
        </pc:spChg>
        <pc:spChg chg="mod">
          <ac:chgData name="Yoel Kortick" userId="167978f5-7f40-4909-85d5-d4149554ad4e" providerId="ADAL" clId="{D3FB95A5-F073-41EC-B403-533C8A3F2C61}" dt="2024-01-10T12:16:37.140" v="2415" actId="14100"/>
          <ac:spMkLst>
            <pc:docMk/>
            <pc:sldMk cId="1204814774" sldId="2156"/>
            <ac:spMk id="7" creationId="{D804B8C5-219C-33B2-FAE2-BB70A4BCA2DC}"/>
          </ac:spMkLst>
        </pc:spChg>
        <pc:picChg chg="add mod ord">
          <ac:chgData name="Yoel Kortick" userId="167978f5-7f40-4909-85d5-d4149554ad4e" providerId="ADAL" clId="{D3FB95A5-F073-41EC-B403-533C8A3F2C61}" dt="2024-01-10T12:16:23.284" v="2411" actId="1076"/>
          <ac:picMkLst>
            <pc:docMk/>
            <pc:sldMk cId="1204814774" sldId="2156"/>
            <ac:picMk id="4" creationId="{53326B7E-52B9-AF05-0A03-33CB900C7A26}"/>
          </ac:picMkLst>
        </pc:picChg>
        <pc:picChg chg="del">
          <ac:chgData name="Yoel Kortick" userId="167978f5-7f40-4909-85d5-d4149554ad4e" providerId="ADAL" clId="{D3FB95A5-F073-41EC-B403-533C8A3F2C61}" dt="2024-01-10T12:16:17.234" v="2407" actId="478"/>
          <ac:picMkLst>
            <pc:docMk/>
            <pc:sldMk cId="1204814774" sldId="2156"/>
            <ac:picMk id="6" creationId="{685A0159-D934-B535-4B24-F52BE51260BF}"/>
          </ac:picMkLst>
        </pc:picChg>
      </pc:sldChg>
      <pc:sldChg chg="addSp delSp modSp add mod">
        <pc:chgData name="Yoel Kortick" userId="167978f5-7f40-4909-85d5-d4149554ad4e" providerId="ADAL" clId="{D3FB95A5-F073-41EC-B403-533C8A3F2C61}" dt="2024-01-10T12:17:29.587" v="2423" actId="1076"/>
        <pc:sldMkLst>
          <pc:docMk/>
          <pc:sldMk cId="233746495" sldId="2157"/>
        </pc:sldMkLst>
        <pc:spChg chg="mod">
          <ac:chgData name="Yoel Kortick" userId="167978f5-7f40-4909-85d5-d4149554ad4e" providerId="ADAL" clId="{D3FB95A5-F073-41EC-B403-533C8A3F2C61}" dt="2024-01-10T12:17:27.396" v="2422" actId="14100"/>
          <ac:spMkLst>
            <pc:docMk/>
            <pc:sldMk cId="233746495" sldId="2157"/>
            <ac:spMk id="5" creationId="{882E816B-38E6-0CA4-D3E4-6BDAFF3F3B37}"/>
          </ac:spMkLst>
        </pc:spChg>
        <pc:spChg chg="mod">
          <ac:chgData name="Yoel Kortick" userId="167978f5-7f40-4909-85d5-d4149554ad4e" providerId="ADAL" clId="{D3FB95A5-F073-41EC-B403-533C8A3F2C61}" dt="2024-01-10T12:17:29.587" v="2423" actId="1076"/>
          <ac:spMkLst>
            <pc:docMk/>
            <pc:sldMk cId="233746495" sldId="2157"/>
            <ac:spMk id="8" creationId="{B0C051AA-2A91-8EAD-6FCE-E15E1549CD36}"/>
          </ac:spMkLst>
        </pc:spChg>
        <pc:picChg chg="del">
          <ac:chgData name="Yoel Kortick" userId="167978f5-7f40-4909-85d5-d4149554ad4e" providerId="ADAL" clId="{D3FB95A5-F073-41EC-B403-533C8A3F2C61}" dt="2024-01-10T12:17:16.511" v="2416" actId="478"/>
          <ac:picMkLst>
            <pc:docMk/>
            <pc:sldMk cId="233746495" sldId="2157"/>
            <ac:picMk id="4" creationId="{5530EDB9-BFDF-8E38-78C9-EA689ABA6B08}"/>
          </ac:picMkLst>
        </pc:picChg>
        <pc:picChg chg="add mod ord">
          <ac:chgData name="Yoel Kortick" userId="167978f5-7f40-4909-85d5-d4149554ad4e" providerId="ADAL" clId="{D3FB95A5-F073-41EC-B403-533C8A3F2C61}" dt="2024-01-10T12:17:23.491" v="2420" actId="167"/>
          <ac:picMkLst>
            <pc:docMk/>
            <pc:sldMk cId="233746495" sldId="2157"/>
            <ac:picMk id="6" creationId="{85E75B55-BCCA-A241-03A8-68539C2970D7}"/>
          </ac:picMkLst>
        </pc:picChg>
      </pc:sldChg>
      <pc:sldChg chg="addSp delSp modSp add mod">
        <pc:chgData name="Yoel Kortick" userId="167978f5-7f40-4909-85d5-d4149554ad4e" providerId="ADAL" clId="{D3FB95A5-F073-41EC-B403-533C8A3F2C61}" dt="2024-01-10T12:18:26.109" v="2433" actId="11529"/>
        <pc:sldMkLst>
          <pc:docMk/>
          <pc:sldMk cId="4189208629" sldId="2158"/>
        </pc:sldMkLst>
        <pc:spChg chg="del">
          <ac:chgData name="Yoel Kortick" userId="167978f5-7f40-4909-85d5-d4149554ad4e" providerId="ADAL" clId="{D3FB95A5-F073-41EC-B403-533C8A3F2C61}" dt="2024-01-10T12:18:20.296" v="2432" actId="478"/>
          <ac:spMkLst>
            <pc:docMk/>
            <pc:sldMk cId="4189208629" sldId="2158"/>
            <ac:spMk id="6" creationId="{DCE4B0CA-71FF-F3ED-23EB-10613E627453}"/>
          </ac:spMkLst>
        </pc:spChg>
        <pc:spChg chg="add">
          <ac:chgData name="Yoel Kortick" userId="167978f5-7f40-4909-85d5-d4149554ad4e" providerId="ADAL" clId="{D3FB95A5-F073-41EC-B403-533C8A3F2C61}" dt="2024-01-10T12:18:26.109" v="2433" actId="11529"/>
          <ac:spMkLst>
            <pc:docMk/>
            <pc:sldMk cId="4189208629" sldId="2158"/>
            <ac:spMk id="7" creationId="{6202B15D-264C-72FA-309A-623FE5DEA313}"/>
          </ac:spMkLst>
        </pc:spChg>
        <pc:spChg chg="mod">
          <ac:chgData name="Yoel Kortick" userId="167978f5-7f40-4909-85d5-d4149554ad4e" providerId="ADAL" clId="{D3FB95A5-F073-41EC-B403-533C8A3F2C61}" dt="2024-01-10T12:18:16.700" v="2431" actId="1076"/>
          <ac:spMkLst>
            <pc:docMk/>
            <pc:sldMk cId="4189208629" sldId="2158"/>
            <ac:spMk id="8" creationId="{B0C051AA-2A91-8EAD-6FCE-E15E1549CD36}"/>
          </ac:spMkLst>
        </pc:spChg>
        <pc:spChg chg="mod">
          <ac:chgData name="Yoel Kortick" userId="167978f5-7f40-4909-85d5-d4149554ad4e" providerId="ADAL" clId="{D3FB95A5-F073-41EC-B403-533C8A3F2C61}" dt="2024-01-10T12:17:35.808" v="2425" actId="6549"/>
          <ac:spMkLst>
            <pc:docMk/>
            <pc:sldMk cId="4189208629" sldId="2158"/>
            <ac:spMk id="10" creationId="{19E9D55E-0049-4072-9DC2-48193A586191}"/>
          </ac:spMkLst>
        </pc:spChg>
        <pc:picChg chg="add mod ord">
          <ac:chgData name="Yoel Kortick" userId="167978f5-7f40-4909-85d5-d4149554ad4e" providerId="ADAL" clId="{D3FB95A5-F073-41EC-B403-533C8A3F2C61}" dt="2024-01-10T12:18:14.331" v="2430" actId="167"/>
          <ac:picMkLst>
            <pc:docMk/>
            <pc:sldMk cId="4189208629" sldId="2158"/>
            <ac:picMk id="4" creationId="{42368FB1-9BC5-75D7-8F01-A963971E99F0}"/>
          </ac:picMkLst>
        </pc:picChg>
        <pc:picChg chg="del">
          <ac:chgData name="Yoel Kortick" userId="167978f5-7f40-4909-85d5-d4149554ad4e" providerId="ADAL" clId="{D3FB95A5-F073-41EC-B403-533C8A3F2C61}" dt="2024-01-10T12:18:07.485" v="2426" actId="478"/>
          <ac:picMkLst>
            <pc:docMk/>
            <pc:sldMk cId="4189208629" sldId="2158"/>
            <ac:picMk id="5" creationId="{839B71D2-2E3C-E6CB-BD72-93FA29AD299E}"/>
          </ac:picMkLst>
        </pc:picChg>
      </pc:sldChg>
      <pc:sldChg chg="modSp add">
        <pc:chgData name="Yoel Kortick" userId="167978f5-7f40-4909-85d5-d4149554ad4e" providerId="ADAL" clId="{D3FB95A5-F073-41EC-B403-533C8A3F2C61}" dt="2024-01-10T13:02:43.501" v="3377"/>
        <pc:sldMkLst>
          <pc:docMk/>
          <pc:sldMk cId="3170362999" sldId="2159"/>
        </pc:sldMkLst>
        <pc:spChg chg="mod">
          <ac:chgData name="Yoel Kortick" userId="167978f5-7f40-4909-85d5-d4149554ad4e" providerId="ADAL" clId="{D3FB95A5-F073-41EC-B403-533C8A3F2C61}" dt="2024-01-10T13:02:43.501" v="3377"/>
          <ac:spMkLst>
            <pc:docMk/>
            <pc:sldMk cId="3170362999" sldId="2159"/>
            <ac:spMk id="10" creationId="{19E9D55E-0049-4072-9DC2-48193A586191}"/>
          </ac:spMkLst>
        </pc:spChg>
      </pc:sldChg>
      <pc:sldChg chg="modSp add mod">
        <pc:chgData name="Yoel Kortick" userId="167978f5-7f40-4909-85d5-d4149554ad4e" providerId="ADAL" clId="{D3FB95A5-F073-41EC-B403-533C8A3F2C61}" dt="2024-01-10T12:59:05.468" v="3309" actId="122"/>
        <pc:sldMkLst>
          <pc:docMk/>
          <pc:sldMk cId="194740198" sldId="2160"/>
        </pc:sldMkLst>
        <pc:spChg chg="mod">
          <ac:chgData name="Yoel Kortick" userId="167978f5-7f40-4909-85d5-d4149554ad4e" providerId="ADAL" clId="{D3FB95A5-F073-41EC-B403-533C8A3F2C61}" dt="2024-01-10T12:59:05.468" v="3309" actId="122"/>
          <ac:spMkLst>
            <pc:docMk/>
            <pc:sldMk cId="194740198" sldId="2160"/>
            <ac:spMk id="3" creationId="{440E2C51-CB70-4EE1-8E6B-DADCB74DEC44}"/>
          </ac:spMkLst>
        </pc:spChg>
      </pc:sldChg>
      <pc:sldChg chg="modSp add mod">
        <pc:chgData name="Yoel Kortick" userId="167978f5-7f40-4909-85d5-d4149554ad4e" providerId="ADAL" clId="{D3FB95A5-F073-41EC-B403-533C8A3F2C61}" dt="2024-01-10T13:01:52.479" v="3365"/>
        <pc:sldMkLst>
          <pc:docMk/>
          <pc:sldMk cId="4157166642" sldId="2161"/>
        </pc:sldMkLst>
        <pc:spChg chg="mod">
          <ac:chgData name="Yoel Kortick" userId="167978f5-7f40-4909-85d5-d4149554ad4e" providerId="ADAL" clId="{D3FB95A5-F073-41EC-B403-533C8A3F2C61}" dt="2024-01-10T12:21:47.339" v="2693" actId="20577"/>
          <ac:spMkLst>
            <pc:docMk/>
            <pc:sldMk cId="4157166642" sldId="2161"/>
            <ac:spMk id="3" creationId="{4FC18B40-6547-41EC-8A0E-1C8F40E0A42F}"/>
          </ac:spMkLst>
        </pc:spChg>
        <pc:spChg chg="mod">
          <ac:chgData name="Yoel Kortick" userId="167978f5-7f40-4909-85d5-d4149554ad4e" providerId="ADAL" clId="{D3FB95A5-F073-41EC-B403-533C8A3F2C61}" dt="2024-01-10T13:01:52.479" v="3365"/>
          <ac:spMkLst>
            <pc:docMk/>
            <pc:sldMk cId="4157166642" sldId="2161"/>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1905113681" sldId="2162"/>
        </pc:sldMkLst>
        <pc:spChg chg="mod">
          <ac:chgData name="Yoel Kortick" userId="167978f5-7f40-4909-85d5-d4149554ad4e" providerId="ADAL" clId="{D3FB95A5-F073-41EC-B403-533C8A3F2C61}" dt="2024-01-10T13:02:43.501" v="3377"/>
          <ac:spMkLst>
            <pc:docMk/>
            <pc:sldMk cId="1905113681" sldId="2162"/>
            <ac:spMk id="10" creationId="{19E9D55E-0049-4072-9DC2-48193A586191}"/>
          </ac:spMkLst>
        </pc:spChg>
      </pc:sldChg>
      <pc:sldChg chg="addSp delSp modSp add mod">
        <pc:chgData name="Yoel Kortick" userId="167978f5-7f40-4909-85d5-d4149554ad4e" providerId="ADAL" clId="{D3FB95A5-F073-41EC-B403-533C8A3F2C61}" dt="2024-01-10T13:02:43.501" v="3377"/>
        <pc:sldMkLst>
          <pc:docMk/>
          <pc:sldMk cId="783917975" sldId="2163"/>
        </pc:sldMkLst>
        <pc:spChg chg="add mod">
          <ac:chgData name="Yoel Kortick" userId="167978f5-7f40-4909-85d5-d4149554ad4e" providerId="ADAL" clId="{D3FB95A5-F073-41EC-B403-533C8A3F2C61}" dt="2024-01-10T12:29:51.843" v="2899" actId="1037"/>
          <ac:spMkLst>
            <pc:docMk/>
            <pc:sldMk cId="783917975" sldId="2163"/>
            <ac:spMk id="8" creationId="{E1795EFA-2372-416B-E18B-4D2CF41AB417}"/>
          </ac:spMkLst>
        </pc:spChg>
        <pc:spChg chg="mod">
          <ac:chgData name="Yoel Kortick" userId="167978f5-7f40-4909-85d5-d4149554ad4e" providerId="ADAL" clId="{D3FB95A5-F073-41EC-B403-533C8A3F2C61}" dt="2024-01-10T13:02:43.501" v="3377"/>
          <ac:spMkLst>
            <pc:docMk/>
            <pc:sldMk cId="783917975" sldId="2163"/>
            <ac:spMk id="10" creationId="{19E9D55E-0049-4072-9DC2-48193A586191}"/>
          </ac:spMkLst>
        </pc:spChg>
        <pc:picChg chg="add del">
          <ac:chgData name="Yoel Kortick" userId="167978f5-7f40-4909-85d5-d4149554ad4e" providerId="ADAL" clId="{D3FB95A5-F073-41EC-B403-533C8A3F2C61}" dt="2024-01-10T12:27:13.304" v="2818" actId="22"/>
          <ac:picMkLst>
            <pc:docMk/>
            <pc:sldMk cId="783917975" sldId="2163"/>
            <ac:picMk id="4" creationId="{0CBE1C24-E7E3-6D87-FB71-E029EB0459FC}"/>
          </ac:picMkLst>
        </pc:picChg>
        <pc:picChg chg="add mod">
          <ac:chgData name="Yoel Kortick" userId="167978f5-7f40-4909-85d5-d4149554ad4e" providerId="ADAL" clId="{D3FB95A5-F073-41EC-B403-533C8A3F2C61}" dt="2024-01-10T12:27:28.684" v="2822" actId="208"/>
          <ac:picMkLst>
            <pc:docMk/>
            <pc:sldMk cId="783917975" sldId="2163"/>
            <ac:picMk id="6" creationId="{19FBADD6-56DD-B790-087E-938A99DF7A17}"/>
          </ac:picMkLst>
        </pc:picChg>
        <pc:cxnChg chg="add mod">
          <ac:chgData name="Yoel Kortick" userId="167978f5-7f40-4909-85d5-d4149554ad4e" providerId="ADAL" clId="{D3FB95A5-F073-41EC-B403-533C8A3F2C61}" dt="2024-01-10T12:29:51.843" v="2899" actId="1037"/>
          <ac:cxnSpMkLst>
            <pc:docMk/>
            <pc:sldMk cId="783917975" sldId="2163"/>
            <ac:cxnSpMk id="7" creationId="{888576E2-B975-65A5-070F-DC6D866A95E6}"/>
          </ac:cxnSpMkLst>
        </pc:cxnChg>
      </pc:sldChg>
      <pc:sldChg chg="addSp delSp modSp add mod">
        <pc:chgData name="Yoel Kortick" userId="167978f5-7f40-4909-85d5-d4149554ad4e" providerId="ADAL" clId="{D3FB95A5-F073-41EC-B403-533C8A3F2C61}" dt="2024-01-10T13:02:43.501" v="3377"/>
        <pc:sldMkLst>
          <pc:docMk/>
          <pc:sldMk cId="3718303639" sldId="2164"/>
        </pc:sldMkLst>
        <pc:spChg chg="add mod">
          <ac:chgData name="Yoel Kortick" userId="167978f5-7f40-4909-85d5-d4149554ad4e" providerId="ADAL" clId="{D3FB95A5-F073-41EC-B403-533C8A3F2C61}" dt="2024-01-10T12:29:37.450" v="2894" actId="208"/>
          <ac:spMkLst>
            <pc:docMk/>
            <pc:sldMk cId="3718303639" sldId="2164"/>
            <ac:spMk id="8" creationId="{EDBA4955-ED7A-5AE0-4CD5-DCC70D0C8BA1}"/>
          </ac:spMkLst>
        </pc:spChg>
        <pc:spChg chg="mod">
          <ac:chgData name="Yoel Kortick" userId="167978f5-7f40-4909-85d5-d4149554ad4e" providerId="ADAL" clId="{D3FB95A5-F073-41EC-B403-533C8A3F2C61}" dt="2024-01-10T13:02:43.501" v="3377"/>
          <ac:spMkLst>
            <pc:docMk/>
            <pc:sldMk cId="3718303639" sldId="2164"/>
            <ac:spMk id="10" creationId="{19E9D55E-0049-4072-9DC2-48193A586191}"/>
          </ac:spMkLst>
        </pc:spChg>
        <pc:picChg chg="add mod">
          <ac:chgData name="Yoel Kortick" userId="167978f5-7f40-4909-85d5-d4149554ad4e" providerId="ADAL" clId="{D3FB95A5-F073-41EC-B403-533C8A3F2C61}" dt="2024-01-10T12:28:58.476" v="2847" actId="208"/>
          <ac:picMkLst>
            <pc:docMk/>
            <pc:sldMk cId="3718303639" sldId="2164"/>
            <ac:picMk id="4" creationId="{E5E9F7E3-7912-E85F-A826-C71863D34406}"/>
          </ac:picMkLst>
        </pc:picChg>
        <pc:picChg chg="del">
          <ac:chgData name="Yoel Kortick" userId="167978f5-7f40-4909-85d5-d4149554ad4e" providerId="ADAL" clId="{D3FB95A5-F073-41EC-B403-533C8A3F2C61}" dt="2024-01-10T12:28:50.503" v="2842" actId="478"/>
          <ac:picMkLst>
            <pc:docMk/>
            <pc:sldMk cId="3718303639" sldId="2164"/>
            <ac:picMk id="6" creationId="{19FBADD6-56DD-B790-087E-938A99DF7A17}"/>
          </ac:picMkLst>
        </pc:picChg>
        <pc:cxnChg chg="add mod">
          <ac:chgData name="Yoel Kortick" userId="167978f5-7f40-4909-85d5-d4149554ad4e" providerId="ADAL" clId="{D3FB95A5-F073-41EC-B403-533C8A3F2C61}" dt="2024-01-10T12:29:40.443" v="2895" actId="14100"/>
          <ac:cxnSpMkLst>
            <pc:docMk/>
            <pc:sldMk cId="3718303639" sldId="2164"/>
            <ac:cxnSpMk id="7" creationId="{A7C97AB9-E155-EB41-030F-A7C63D75771C}"/>
          </ac:cxnSpMkLst>
        </pc:cxnChg>
      </pc:sldChg>
      <pc:sldChg chg="delSp modSp add mod">
        <pc:chgData name="Yoel Kortick" userId="167978f5-7f40-4909-85d5-d4149554ad4e" providerId="ADAL" clId="{D3FB95A5-F073-41EC-B403-533C8A3F2C61}" dt="2024-01-10T13:02:43.501" v="3377"/>
        <pc:sldMkLst>
          <pc:docMk/>
          <pc:sldMk cId="1706366474" sldId="2165"/>
        </pc:sldMkLst>
        <pc:spChg chg="del">
          <ac:chgData name="Yoel Kortick" userId="167978f5-7f40-4909-85d5-d4149554ad4e" providerId="ADAL" clId="{D3FB95A5-F073-41EC-B403-533C8A3F2C61}" dt="2024-01-10T12:32:21.308" v="2903" actId="478"/>
          <ac:spMkLst>
            <pc:docMk/>
            <pc:sldMk cId="1706366474" sldId="2165"/>
            <ac:spMk id="8" creationId="{EDBA4955-ED7A-5AE0-4CD5-DCC70D0C8BA1}"/>
          </ac:spMkLst>
        </pc:spChg>
        <pc:spChg chg="mod">
          <ac:chgData name="Yoel Kortick" userId="167978f5-7f40-4909-85d5-d4149554ad4e" providerId="ADAL" clId="{D3FB95A5-F073-41EC-B403-533C8A3F2C61}" dt="2024-01-10T13:02:43.501" v="3377"/>
          <ac:spMkLst>
            <pc:docMk/>
            <pc:sldMk cId="1706366474" sldId="2165"/>
            <ac:spMk id="10" creationId="{19E9D55E-0049-4072-9DC2-48193A586191}"/>
          </ac:spMkLst>
        </pc:spChg>
        <pc:picChg chg="del">
          <ac:chgData name="Yoel Kortick" userId="167978f5-7f40-4909-85d5-d4149554ad4e" providerId="ADAL" clId="{D3FB95A5-F073-41EC-B403-533C8A3F2C61}" dt="2024-01-10T12:32:18.408" v="2901" actId="478"/>
          <ac:picMkLst>
            <pc:docMk/>
            <pc:sldMk cId="1706366474" sldId="2165"/>
            <ac:picMk id="4" creationId="{E5E9F7E3-7912-E85F-A826-C71863D34406}"/>
          </ac:picMkLst>
        </pc:picChg>
        <pc:cxnChg chg="del">
          <ac:chgData name="Yoel Kortick" userId="167978f5-7f40-4909-85d5-d4149554ad4e" providerId="ADAL" clId="{D3FB95A5-F073-41EC-B403-533C8A3F2C61}" dt="2024-01-10T12:32:20.524" v="2902" actId="478"/>
          <ac:cxnSpMkLst>
            <pc:docMk/>
            <pc:sldMk cId="1706366474" sldId="2165"/>
            <ac:cxnSpMk id="7" creationId="{A7C97AB9-E155-EB41-030F-A7C63D75771C}"/>
          </ac:cxnSpMkLst>
        </pc:cxnChg>
      </pc:sldChg>
      <pc:sldChg chg="addSp modSp add mod">
        <pc:chgData name="Yoel Kortick" userId="167978f5-7f40-4909-85d5-d4149554ad4e" providerId="ADAL" clId="{D3FB95A5-F073-41EC-B403-533C8A3F2C61}" dt="2024-01-10T13:02:43.501" v="3377"/>
        <pc:sldMkLst>
          <pc:docMk/>
          <pc:sldMk cId="793000041" sldId="2166"/>
        </pc:sldMkLst>
        <pc:spChg chg="add">
          <ac:chgData name="Yoel Kortick" userId="167978f5-7f40-4909-85d5-d4149554ad4e" providerId="ADAL" clId="{D3FB95A5-F073-41EC-B403-533C8A3F2C61}" dt="2024-01-10T12:40:55.294" v="3104" actId="11529"/>
          <ac:spMkLst>
            <pc:docMk/>
            <pc:sldMk cId="793000041" sldId="2166"/>
            <ac:spMk id="5" creationId="{FDCC9F9B-62B7-B94E-AD3E-7DE09BB28BF9}"/>
          </ac:spMkLst>
        </pc:spChg>
        <pc:spChg chg="mod">
          <ac:chgData name="Yoel Kortick" userId="167978f5-7f40-4909-85d5-d4149554ad4e" providerId="ADAL" clId="{D3FB95A5-F073-41EC-B403-533C8A3F2C61}" dt="2024-01-10T13:02:43.501" v="3377"/>
          <ac:spMkLst>
            <pc:docMk/>
            <pc:sldMk cId="793000041" sldId="2166"/>
            <ac:spMk id="10" creationId="{19E9D55E-0049-4072-9DC2-48193A586191}"/>
          </ac:spMkLst>
        </pc:spChg>
        <pc:picChg chg="add mod">
          <ac:chgData name="Yoel Kortick" userId="167978f5-7f40-4909-85d5-d4149554ad4e" providerId="ADAL" clId="{D3FB95A5-F073-41EC-B403-533C8A3F2C61}" dt="2024-01-10T12:40:49.152" v="3103" actId="208"/>
          <ac:picMkLst>
            <pc:docMk/>
            <pc:sldMk cId="793000041" sldId="2166"/>
            <ac:picMk id="4" creationId="{B8E7C4EA-7380-7EEF-F469-D2D032303268}"/>
          </ac:picMkLst>
        </pc:picChg>
      </pc:sldChg>
      <pc:sldChg chg="addSp delSp modSp add mod">
        <pc:chgData name="Yoel Kortick" userId="167978f5-7f40-4909-85d5-d4149554ad4e" providerId="ADAL" clId="{D3FB95A5-F073-41EC-B403-533C8A3F2C61}" dt="2024-01-10T13:02:43.501" v="3377"/>
        <pc:sldMkLst>
          <pc:docMk/>
          <pc:sldMk cId="3913971314" sldId="2167"/>
        </pc:sldMkLst>
        <pc:spChg chg="mod">
          <ac:chgData name="Yoel Kortick" userId="167978f5-7f40-4909-85d5-d4149554ad4e" providerId="ADAL" clId="{D3FB95A5-F073-41EC-B403-533C8A3F2C61}" dt="2024-01-10T12:42:41.346" v="3132" actId="14100"/>
          <ac:spMkLst>
            <pc:docMk/>
            <pc:sldMk cId="3913971314" sldId="2167"/>
            <ac:spMk id="5" creationId="{FDCC9F9B-62B7-B94E-AD3E-7DE09BB28BF9}"/>
          </ac:spMkLst>
        </pc:spChg>
        <pc:spChg chg="mod">
          <ac:chgData name="Yoel Kortick" userId="167978f5-7f40-4909-85d5-d4149554ad4e" providerId="ADAL" clId="{D3FB95A5-F073-41EC-B403-533C8A3F2C61}" dt="2024-01-10T13:02:43.501" v="3377"/>
          <ac:spMkLst>
            <pc:docMk/>
            <pc:sldMk cId="3913971314" sldId="2167"/>
            <ac:spMk id="10" creationId="{19E9D55E-0049-4072-9DC2-48193A586191}"/>
          </ac:spMkLst>
        </pc:spChg>
        <pc:picChg chg="del">
          <ac:chgData name="Yoel Kortick" userId="167978f5-7f40-4909-85d5-d4149554ad4e" providerId="ADAL" clId="{D3FB95A5-F073-41EC-B403-533C8A3F2C61}" dt="2024-01-10T12:42:07.857" v="3118" actId="478"/>
          <ac:picMkLst>
            <pc:docMk/>
            <pc:sldMk cId="3913971314" sldId="2167"/>
            <ac:picMk id="4" creationId="{B8E7C4EA-7380-7EEF-F469-D2D032303268}"/>
          </ac:picMkLst>
        </pc:picChg>
        <pc:picChg chg="add mod ord">
          <ac:chgData name="Yoel Kortick" userId="167978f5-7f40-4909-85d5-d4149554ad4e" providerId="ADAL" clId="{D3FB95A5-F073-41EC-B403-533C8A3F2C61}" dt="2024-01-10T12:42:36.067" v="3130" actId="167"/>
          <ac:picMkLst>
            <pc:docMk/>
            <pc:sldMk cId="3913971314" sldId="2167"/>
            <ac:picMk id="6" creationId="{27DA0781-D03A-A8E8-E35F-D13295E1CD52}"/>
          </ac:picMkLst>
        </pc:picChg>
        <pc:cxnChg chg="add mod">
          <ac:chgData name="Yoel Kortick" userId="167978f5-7f40-4909-85d5-d4149554ad4e" providerId="ADAL" clId="{D3FB95A5-F073-41EC-B403-533C8A3F2C61}" dt="2024-01-10T12:42:32.578" v="3129" actId="1037"/>
          <ac:cxnSpMkLst>
            <pc:docMk/>
            <pc:sldMk cId="3913971314" sldId="2167"/>
            <ac:cxnSpMk id="8" creationId="{974942D1-D98F-12E8-F086-018D857C244D}"/>
          </ac:cxnSpMkLst>
        </pc:cxnChg>
      </pc:sldChg>
      <pc:sldChg chg="addSp delSp modSp add mod">
        <pc:chgData name="Yoel Kortick" userId="167978f5-7f40-4909-85d5-d4149554ad4e" providerId="ADAL" clId="{D3FB95A5-F073-41EC-B403-533C8A3F2C61}" dt="2024-01-10T13:02:43.501" v="3377"/>
        <pc:sldMkLst>
          <pc:docMk/>
          <pc:sldMk cId="2223758411" sldId="2168"/>
        </pc:sldMkLst>
        <pc:spChg chg="mod">
          <ac:chgData name="Yoel Kortick" userId="167978f5-7f40-4909-85d5-d4149554ad4e" providerId="ADAL" clId="{D3FB95A5-F073-41EC-B403-533C8A3F2C61}" dt="2024-01-10T12:45:16.136" v="3253" actId="1038"/>
          <ac:spMkLst>
            <pc:docMk/>
            <pc:sldMk cId="2223758411" sldId="2168"/>
            <ac:spMk id="5" creationId="{FDCC9F9B-62B7-B94E-AD3E-7DE09BB28BF9}"/>
          </ac:spMkLst>
        </pc:spChg>
        <pc:spChg chg="mod">
          <ac:chgData name="Yoel Kortick" userId="167978f5-7f40-4909-85d5-d4149554ad4e" providerId="ADAL" clId="{D3FB95A5-F073-41EC-B403-533C8A3F2C61}" dt="2024-01-10T13:02:43.501" v="3377"/>
          <ac:spMkLst>
            <pc:docMk/>
            <pc:sldMk cId="2223758411" sldId="2168"/>
            <ac:spMk id="10" creationId="{19E9D55E-0049-4072-9DC2-48193A586191}"/>
          </ac:spMkLst>
        </pc:spChg>
        <pc:picChg chg="add mod ord">
          <ac:chgData name="Yoel Kortick" userId="167978f5-7f40-4909-85d5-d4149554ad4e" providerId="ADAL" clId="{D3FB95A5-F073-41EC-B403-533C8A3F2C61}" dt="2024-01-10T12:45:02.211" v="3234" actId="167"/>
          <ac:picMkLst>
            <pc:docMk/>
            <pc:sldMk cId="2223758411" sldId="2168"/>
            <ac:picMk id="4" creationId="{73522F98-A539-6E51-CC24-39A706410B2F}"/>
          </ac:picMkLst>
        </pc:picChg>
        <pc:picChg chg="del">
          <ac:chgData name="Yoel Kortick" userId="167978f5-7f40-4909-85d5-d4149554ad4e" providerId="ADAL" clId="{D3FB95A5-F073-41EC-B403-533C8A3F2C61}" dt="2024-01-10T12:44:52.144" v="3229" actId="478"/>
          <ac:picMkLst>
            <pc:docMk/>
            <pc:sldMk cId="2223758411" sldId="2168"/>
            <ac:picMk id="6" creationId="{27DA0781-D03A-A8E8-E35F-D13295E1CD52}"/>
          </ac:picMkLst>
        </pc:picChg>
        <pc:cxnChg chg="mod">
          <ac:chgData name="Yoel Kortick" userId="167978f5-7f40-4909-85d5-d4149554ad4e" providerId="ADAL" clId="{D3FB95A5-F073-41EC-B403-533C8A3F2C61}" dt="2024-01-10T12:45:08.875" v="3245" actId="1037"/>
          <ac:cxnSpMkLst>
            <pc:docMk/>
            <pc:sldMk cId="2223758411" sldId="2168"/>
            <ac:cxnSpMk id="8" creationId="{974942D1-D98F-12E8-F086-018D857C244D}"/>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2025-01-26</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180Search_Indexes#Available_Search_Indexes"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10Getting_Started/050Alma_User_Interface_%E2%80%93_General_Information/Searching_in_Alma#Filtering_Search_Results"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10Getting_Started/050Alma_User_Interface_%E2%80%93_General_Information/Searching_in_Alma#User_Roles_for_Search_Types"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Bibliographic and inventory searching overview</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Simple search and advanced search</a:t>
            </a:r>
          </a:p>
        </p:txBody>
      </p:sp>
    </p:spTree>
    <p:extLst>
      <p:ext uri="{BB962C8B-B14F-4D97-AF65-F5344CB8AC3E}">
        <p14:creationId xmlns:p14="http://schemas.microsoft.com/office/powerpoint/2010/main" val="107841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CD4566-19A1-93FF-8798-AE812B751410}"/>
              </a:ext>
            </a:extLst>
          </p:cNvPr>
          <p:cNvPicPr>
            <a:picLocks noChangeAspect="1"/>
          </p:cNvPicPr>
          <p:nvPr/>
        </p:nvPicPr>
        <p:blipFill>
          <a:blip r:embed="rId2"/>
          <a:stretch>
            <a:fillRect/>
          </a:stretch>
        </p:blipFill>
        <p:spPr>
          <a:xfrm>
            <a:off x="0" y="1661988"/>
            <a:ext cx="9144000" cy="289373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r>
              <a:rPr lang="en-US" sz="2200" dirty="0"/>
              <a:t>Simple search searches by one field at a time and is accessed from the persistent search box on the top of Alma</a:t>
            </a:r>
            <a:endParaRPr lang="en-US" sz="1800" dirty="0"/>
          </a:p>
          <a:p>
            <a:endParaRPr lang="en-US" sz="2200" dirty="0"/>
          </a:p>
        </p:txBody>
      </p:sp>
      <p:sp>
        <p:nvSpPr>
          <p:cNvPr id="6" name="Rectangle 5">
            <a:extLst>
              <a:ext uri="{FF2B5EF4-FFF2-40B4-BE49-F238E27FC236}">
                <a16:creationId xmlns:a16="http://schemas.microsoft.com/office/drawing/2014/main" id="{A9D30E3F-BCF7-C8DC-1B79-E2165EA9CD71}"/>
              </a:ext>
            </a:extLst>
          </p:cNvPr>
          <p:cNvSpPr/>
          <p:nvPr/>
        </p:nvSpPr>
        <p:spPr>
          <a:xfrm>
            <a:off x="651763" y="1635646"/>
            <a:ext cx="4688471"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7561FE-80AC-A872-4074-0960DEAAC4FE}"/>
              </a:ext>
            </a:extLst>
          </p:cNvPr>
          <p:cNvSpPr txBox="1"/>
          <p:nvPr/>
        </p:nvSpPr>
        <p:spPr>
          <a:xfrm>
            <a:off x="4905325" y="2603107"/>
            <a:ext cx="1746956" cy="307777"/>
          </a:xfrm>
          <a:prstGeom prst="rect">
            <a:avLst/>
          </a:prstGeom>
          <a:solidFill>
            <a:srgbClr val="FFFF00"/>
          </a:solidFill>
          <a:ln>
            <a:solidFill>
              <a:schemeClr val="accent1"/>
            </a:solidFill>
          </a:ln>
        </p:spPr>
        <p:txBody>
          <a:bodyPr wrap="square" rtlCol="0">
            <a:spAutoFit/>
          </a:bodyPr>
          <a:lstStyle/>
          <a:p>
            <a:r>
              <a:rPr lang="en-US" sz="1400" dirty="0"/>
              <a:t>Persistent search box</a:t>
            </a:r>
          </a:p>
        </p:txBody>
      </p:sp>
      <p:cxnSp>
        <p:nvCxnSpPr>
          <p:cNvPr id="8" name="Straight Arrow Connector 7">
            <a:extLst>
              <a:ext uri="{FF2B5EF4-FFF2-40B4-BE49-F238E27FC236}">
                <a16:creationId xmlns:a16="http://schemas.microsoft.com/office/drawing/2014/main" id="{17351DDA-5534-71A4-FD61-2D77A88992EC}"/>
              </a:ext>
            </a:extLst>
          </p:cNvPr>
          <p:cNvCxnSpPr>
            <a:cxnSpLocks/>
          </p:cNvCxnSpPr>
          <p:nvPr/>
        </p:nvCxnSpPr>
        <p:spPr>
          <a:xfrm flipH="1" flipV="1">
            <a:off x="3825713" y="1923678"/>
            <a:ext cx="1079612" cy="6794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15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9727B9-8108-BD3C-26AF-9DAEE390B244}"/>
              </a:ext>
            </a:extLst>
          </p:cNvPr>
          <p:cNvPicPr>
            <a:picLocks noChangeAspect="1"/>
          </p:cNvPicPr>
          <p:nvPr/>
        </p:nvPicPr>
        <p:blipFill>
          <a:blip r:embed="rId2"/>
          <a:stretch>
            <a:fillRect/>
          </a:stretch>
        </p:blipFill>
        <p:spPr>
          <a:xfrm>
            <a:off x="0" y="2598099"/>
            <a:ext cx="9144000" cy="9490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929109"/>
          </a:xfrm>
        </p:spPr>
        <p:txBody>
          <a:bodyPr>
            <a:normAutofit/>
          </a:bodyPr>
          <a:lstStyle/>
          <a:p>
            <a:r>
              <a:rPr lang="en-US" sz="2200" dirty="0"/>
              <a:t>Advanced search allows for searching multiple fields at a time and using Boolean operators.</a:t>
            </a:r>
          </a:p>
          <a:p>
            <a:r>
              <a:rPr lang="en-US" sz="2200" dirty="0"/>
              <a:t>It is accessed by clicking the advanced search icon next to the persistent search box.</a:t>
            </a:r>
            <a:endParaRPr lang="en-US" sz="1800" dirty="0"/>
          </a:p>
          <a:p>
            <a:endParaRPr lang="en-US" sz="2200" dirty="0"/>
          </a:p>
        </p:txBody>
      </p:sp>
      <p:sp>
        <p:nvSpPr>
          <p:cNvPr id="8" name="Rectangle 7">
            <a:extLst>
              <a:ext uri="{FF2B5EF4-FFF2-40B4-BE49-F238E27FC236}">
                <a16:creationId xmlns:a16="http://schemas.microsoft.com/office/drawing/2014/main" id="{DD768D3A-EE49-01F3-9236-00C48361861B}"/>
              </a:ext>
            </a:extLst>
          </p:cNvPr>
          <p:cNvSpPr/>
          <p:nvPr/>
        </p:nvSpPr>
        <p:spPr>
          <a:xfrm>
            <a:off x="755576" y="2618094"/>
            <a:ext cx="432048" cy="3857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633EEF-764D-D99E-B4F2-290B01E1B9EB}"/>
              </a:ext>
            </a:extLst>
          </p:cNvPr>
          <p:cNvSpPr txBox="1"/>
          <p:nvPr/>
        </p:nvSpPr>
        <p:spPr>
          <a:xfrm>
            <a:off x="2195736" y="3694244"/>
            <a:ext cx="1800200" cy="307777"/>
          </a:xfrm>
          <a:prstGeom prst="rect">
            <a:avLst/>
          </a:prstGeom>
          <a:solidFill>
            <a:srgbClr val="FFFF00"/>
          </a:solidFill>
          <a:ln>
            <a:solidFill>
              <a:schemeClr val="accent1"/>
            </a:solidFill>
          </a:ln>
        </p:spPr>
        <p:txBody>
          <a:bodyPr wrap="square" rtlCol="0">
            <a:spAutoFit/>
          </a:bodyPr>
          <a:lstStyle/>
          <a:p>
            <a:r>
              <a:rPr lang="en-US" sz="1400" dirty="0"/>
              <a:t>Advanced search icon</a:t>
            </a:r>
          </a:p>
        </p:txBody>
      </p:sp>
      <p:cxnSp>
        <p:nvCxnSpPr>
          <p:cNvPr id="10" name="Straight Arrow Connector 9">
            <a:extLst>
              <a:ext uri="{FF2B5EF4-FFF2-40B4-BE49-F238E27FC236}">
                <a16:creationId xmlns:a16="http://schemas.microsoft.com/office/drawing/2014/main" id="{AF9DF6DE-8C55-8A40-80D5-82623CE97859}"/>
              </a:ext>
            </a:extLst>
          </p:cNvPr>
          <p:cNvCxnSpPr>
            <a:cxnSpLocks/>
          </p:cNvCxnSpPr>
          <p:nvPr/>
        </p:nvCxnSpPr>
        <p:spPr>
          <a:xfrm flipH="1" flipV="1">
            <a:off x="1116124" y="3014815"/>
            <a:ext cx="1079612" cy="6794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709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F4D78C-F10E-FFA0-253C-BDD11F8E48FB}"/>
              </a:ext>
            </a:extLst>
          </p:cNvPr>
          <p:cNvPicPr>
            <a:picLocks noChangeAspect="1"/>
          </p:cNvPicPr>
          <p:nvPr/>
        </p:nvPicPr>
        <p:blipFill>
          <a:blip r:embed="rId2"/>
          <a:stretch>
            <a:fillRect/>
          </a:stretch>
        </p:blipFill>
        <p:spPr>
          <a:xfrm>
            <a:off x="0" y="1439567"/>
            <a:ext cx="9144000" cy="226436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rmAutofit/>
          </a:bodyPr>
          <a:lstStyle/>
          <a:p>
            <a:r>
              <a:rPr lang="en-US" sz="2000" dirty="0"/>
              <a:t>Within the advanced search a user can click the “+” to add additional fields</a:t>
            </a:r>
          </a:p>
          <a:p>
            <a:endParaRPr lang="en-US" sz="2000" dirty="0"/>
          </a:p>
        </p:txBody>
      </p:sp>
      <p:sp>
        <p:nvSpPr>
          <p:cNvPr id="14" name="Rectangle 13">
            <a:extLst>
              <a:ext uri="{FF2B5EF4-FFF2-40B4-BE49-F238E27FC236}">
                <a16:creationId xmlns:a16="http://schemas.microsoft.com/office/drawing/2014/main" id="{811F7A54-F4B1-2D3E-1EA6-3989F09780C8}"/>
              </a:ext>
            </a:extLst>
          </p:cNvPr>
          <p:cNvSpPr/>
          <p:nvPr/>
        </p:nvSpPr>
        <p:spPr>
          <a:xfrm>
            <a:off x="7356010" y="2427734"/>
            <a:ext cx="36004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31D8C33-EE54-EF42-4A3D-CCB6539A5FDC}"/>
              </a:ext>
            </a:extLst>
          </p:cNvPr>
          <p:cNvCxnSpPr/>
          <p:nvPr/>
        </p:nvCxnSpPr>
        <p:spPr>
          <a:xfrm flipV="1">
            <a:off x="6203882" y="2859782"/>
            <a:ext cx="1152128" cy="12241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32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026DFB-9178-E816-A6CC-BBF3FCDC120F}"/>
              </a:ext>
            </a:extLst>
          </p:cNvPr>
          <p:cNvPicPr>
            <a:picLocks noChangeAspect="1"/>
          </p:cNvPicPr>
          <p:nvPr/>
        </p:nvPicPr>
        <p:blipFill>
          <a:blip r:embed="rId2"/>
          <a:stretch>
            <a:fillRect/>
          </a:stretch>
        </p:blipFill>
        <p:spPr>
          <a:xfrm>
            <a:off x="0" y="1726516"/>
            <a:ext cx="9144000" cy="264543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This will search for all records with keywords “Taiwan” in the title and keywords “</a:t>
            </a:r>
            <a:r>
              <a:rPr lang="en-US" sz="2000"/>
              <a:t>Library science</a:t>
            </a:r>
            <a:r>
              <a:rPr lang="en-US" sz="2000" dirty="0"/>
              <a:t>” in the subjects</a:t>
            </a:r>
          </a:p>
          <a:p>
            <a:endParaRPr lang="en-US" sz="2000" dirty="0"/>
          </a:p>
        </p:txBody>
      </p:sp>
      <p:sp>
        <p:nvSpPr>
          <p:cNvPr id="7" name="Rectangle 6">
            <a:extLst>
              <a:ext uri="{FF2B5EF4-FFF2-40B4-BE49-F238E27FC236}">
                <a16:creationId xmlns:a16="http://schemas.microsoft.com/office/drawing/2014/main" id="{654243A5-1137-B6F0-B7C2-E6678CF7F49C}"/>
              </a:ext>
            </a:extLst>
          </p:cNvPr>
          <p:cNvSpPr/>
          <p:nvPr/>
        </p:nvSpPr>
        <p:spPr>
          <a:xfrm>
            <a:off x="843486" y="3219822"/>
            <a:ext cx="288032" cy="2795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715267-B7E3-B1F5-538F-637094EE57B0}"/>
              </a:ext>
            </a:extLst>
          </p:cNvPr>
          <p:cNvSpPr txBox="1"/>
          <p:nvPr/>
        </p:nvSpPr>
        <p:spPr>
          <a:xfrm>
            <a:off x="2195228" y="3797626"/>
            <a:ext cx="2952836" cy="738664"/>
          </a:xfrm>
          <a:prstGeom prst="rect">
            <a:avLst/>
          </a:prstGeom>
          <a:solidFill>
            <a:srgbClr val="FFFF00"/>
          </a:solidFill>
          <a:ln>
            <a:solidFill>
              <a:schemeClr val="accent1"/>
            </a:solidFill>
          </a:ln>
        </p:spPr>
        <p:txBody>
          <a:bodyPr wrap="square" rtlCol="0">
            <a:spAutoFit/>
          </a:bodyPr>
          <a:lstStyle/>
          <a:p>
            <a:r>
              <a:rPr lang="en-US" sz="1400" dirty="0"/>
              <a:t>Currently the Boolean operator is “and”.  We can click “or” to change it to “or”.</a:t>
            </a:r>
          </a:p>
        </p:txBody>
      </p:sp>
      <p:cxnSp>
        <p:nvCxnSpPr>
          <p:cNvPr id="9" name="Straight Arrow Connector 8">
            <a:extLst>
              <a:ext uri="{FF2B5EF4-FFF2-40B4-BE49-F238E27FC236}">
                <a16:creationId xmlns:a16="http://schemas.microsoft.com/office/drawing/2014/main" id="{6757C538-3AEC-9FC2-D9FB-8BFE768A79F1}"/>
              </a:ext>
            </a:extLst>
          </p:cNvPr>
          <p:cNvCxnSpPr>
            <a:cxnSpLocks/>
          </p:cNvCxnSpPr>
          <p:nvPr/>
        </p:nvCxnSpPr>
        <p:spPr>
          <a:xfrm flipH="1" flipV="1">
            <a:off x="1115616" y="3579862"/>
            <a:ext cx="1079612" cy="6794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582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79A64-C46D-3AAE-234D-1E35231F3912}"/>
              </a:ext>
            </a:extLst>
          </p:cNvPr>
          <p:cNvPicPr>
            <a:picLocks noChangeAspect="1"/>
          </p:cNvPicPr>
          <p:nvPr/>
        </p:nvPicPr>
        <p:blipFill>
          <a:blip r:embed="rId2"/>
          <a:stretch>
            <a:fillRect/>
          </a:stretch>
        </p:blipFill>
        <p:spPr>
          <a:xfrm>
            <a:off x="0" y="1998715"/>
            <a:ext cx="9144000" cy="11460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a:bodyPr>
          <a:lstStyle/>
          <a:p>
            <a:r>
              <a:rPr lang="en-US" sz="2000" dirty="0"/>
              <a:t>In both the simple search and the advanced search, it is possible to choose whether to search the institution zone or the community zone.</a:t>
            </a:r>
            <a:endParaRPr lang="en-US" sz="2000" dirty="0">
              <a:effectLst/>
            </a:endParaRPr>
          </a:p>
        </p:txBody>
      </p:sp>
      <p:sp>
        <p:nvSpPr>
          <p:cNvPr id="7" name="Rectangle 6">
            <a:extLst>
              <a:ext uri="{FF2B5EF4-FFF2-40B4-BE49-F238E27FC236}">
                <a16:creationId xmlns:a16="http://schemas.microsoft.com/office/drawing/2014/main" id="{77FACFE5-A6E2-A713-DCA4-52E434B4D487}"/>
              </a:ext>
            </a:extLst>
          </p:cNvPr>
          <p:cNvSpPr/>
          <p:nvPr/>
        </p:nvSpPr>
        <p:spPr>
          <a:xfrm>
            <a:off x="8100392" y="2014877"/>
            <a:ext cx="360040" cy="386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E826481-6252-485E-08D3-361881A9453F}"/>
              </a:ext>
            </a:extLst>
          </p:cNvPr>
          <p:cNvSpPr txBox="1"/>
          <p:nvPr/>
        </p:nvSpPr>
        <p:spPr>
          <a:xfrm>
            <a:off x="4499484" y="3390260"/>
            <a:ext cx="2952836" cy="523220"/>
          </a:xfrm>
          <a:prstGeom prst="rect">
            <a:avLst/>
          </a:prstGeom>
          <a:solidFill>
            <a:srgbClr val="FFFF00"/>
          </a:solidFill>
          <a:ln>
            <a:solidFill>
              <a:schemeClr val="accent1"/>
            </a:solidFill>
          </a:ln>
        </p:spPr>
        <p:txBody>
          <a:bodyPr wrap="square" rtlCol="0">
            <a:spAutoFit/>
          </a:bodyPr>
          <a:lstStyle/>
          <a:p>
            <a:r>
              <a:rPr lang="en-US" sz="1400" dirty="0"/>
              <a:t>Simple search option to choose Institution Zone or Community Zone</a:t>
            </a:r>
          </a:p>
        </p:txBody>
      </p:sp>
      <p:cxnSp>
        <p:nvCxnSpPr>
          <p:cNvPr id="9" name="Straight Arrow Connector 8">
            <a:extLst>
              <a:ext uri="{FF2B5EF4-FFF2-40B4-BE49-F238E27FC236}">
                <a16:creationId xmlns:a16="http://schemas.microsoft.com/office/drawing/2014/main" id="{E82FD48A-DE09-4333-2FF2-7EE2B503C290}"/>
              </a:ext>
            </a:extLst>
          </p:cNvPr>
          <p:cNvCxnSpPr>
            <a:cxnSpLocks/>
          </p:cNvCxnSpPr>
          <p:nvPr/>
        </p:nvCxnSpPr>
        <p:spPr>
          <a:xfrm flipV="1">
            <a:off x="7491642" y="2648190"/>
            <a:ext cx="608750" cy="10036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4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9BC529-454E-E84C-59A8-A18874CFF167}"/>
              </a:ext>
            </a:extLst>
          </p:cNvPr>
          <p:cNvPicPr>
            <a:picLocks noChangeAspect="1"/>
          </p:cNvPicPr>
          <p:nvPr/>
        </p:nvPicPr>
        <p:blipFill>
          <a:blip r:embed="rId2"/>
          <a:stretch>
            <a:fillRect/>
          </a:stretch>
        </p:blipFill>
        <p:spPr>
          <a:xfrm>
            <a:off x="0" y="1575069"/>
            <a:ext cx="9144000" cy="250884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a:bodyPr>
          <a:lstStyle/>
          <a:p>
            <a:r>
              <a:rPr lang="en-US" sz="2000" dirty="0"/>
              <a:t>In both the simple search and the advanced search, it is possible to choose whether to search the institution zone or the community zone.</a:t>
            </a:r>
            <a:endParaRPr lang="en-US" sz="2000" dirty="0">
              <a:effectLst/>
            </a:endParaRPr>
          </a:p>
        </p:txBody>
      </p:sp>
      <p:sp>
        <p:nvSpPr>
          <p:cNvPr id="5" name="Rectangle 4">
            <a:extLst>
              <a:ext uri="{FF2B5EF4-FFF2-40B4-BE49-F238E27FC236}">
                <a16:creationId xmlns:a16="http://schemas.microsoft.com/office/drawing/2014/main" id="{BD465A01-34B6-ED9C-E492-CE7E8912F9A7}"/>
              </a:ext>
            </a:extLst>
          </p:cNvPr>
          <p:cNvSpPr/>
          <p:nvPr/>
        </p:nvSpPr>
        <p:spPr>
          <a:xfrm>
            <a:off x="1796874" y="1954012"/>
            <a:ext cx="2127054" cy="340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39E3F8-9AB9-F313-1D1E-15BF75FBC285}"/>
              </a:ext>
            </a:extLst>
          </p:cNvPr>
          <p:cNvSpPr txBox="1"/>
          <p:nvPr/>
        </p:nvSpPr>
        <p:spPr>
          <a:xfrm>
            <a:off x="5436096" y="1616702"/>
            <a:ext cx="2952836" cy="523220"/>
          </a:xfrm>
          <a:prstGeom prst="rect">
            <a:avLst/>
          </a:prstGeom>
          <a:solidFill>
            <a:srgbClr val="FFFF00"/>
          </a:solidFill>
          <a:ln>
            <a:solidFill>
              <a:schemeClr val="accent1"/>
            </a:solidFill>
          </a:ln>
        </p:spPr>
        <p:txBody>
          <a:bodyPr wrap="square" rtlCol="0">
            <a:spAutoFit/>
          </a:bodyPr>
          <a:lstStyle/>
          <a:p>
            <a:r>
              <a:rPr lang="en-US" sz="1400" dirty="0"/>
              <a:t>Advanced search option to choose Institution Zone or Community Zone</a:t>
            </a:r>
          </a:p>
        </p:txBody>
      </p:sp>
      <p:cxnSp>
        <p:nvCxnSpPr>
          <p:cNvPr id="7" name="Straight Arrow Connector 6">
            <a:extLst>
              <a:ext uri="{FF2B5EF4-FFF2-40B4-BE49-F238E27FC236}">
                <a16:creationId xmlns:a16="http://schemas.microsoft.com/office/drawing/2014/main" id="{93B3FE33-6B19-5D99-106E-4624B6132BF6}"/>
              </a:ext>
            </a:extLst>
          </p:cNvPr>
          <p:cNvCxnSpPr>
            <a:cxnSpLocks/>
          </p:cNvCxnSpPr>
          <p:nvPr/>
        </p:nvCxnSpPr>
        <p:spPr>
          <a:xfrm flipH="1">
            <a:off x="3995936" y="1923678"/>
            <a:ext cx="1440160" cy="2162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46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591EB2-6F95-5ACD-AF94-566CB262B1C4}"/>
              </a:ext>
            </a:extLst>
          </p:cNvPr>
          <p:cNvPicPr>
            <a:picLocks noChangeAspect="1"/>
          </p:cNvPicPr>
          <p:nvPr/>
        </p:nvPicPr>
        <p:blipFill>
          <a:blip r:embed="rId2"/>
          <a:stretch>
            <a:fillRect/>
          </a:stretch>
        </p:blipFill>
        <p:spPr>
          <a:xfrm>
            <a:off x="0" y="2085016"/>
            <a:ext cx="9144000" cy="156685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675748"/>
          </a:xfrm>
        </p:spPr>
        <p:txBody>
          <a:bodyPr>
            <a:normAutofit/>
          </a:bodyPr>
          <a:lstStyle/>
          <a:p>
            <a:r>
              <a:rPr lang="en-US" sz="2000" dirty="0"/>
              <a:t>In both the simple search and the advanced search, </a:t>
            </a:r>
            <a:r>
              <a:rPr lang="en-US" sz="2000" b="1" dirty="0"/>
              <a:t>for an institution which is a member institution of a network zone consortium</a:t>
            </a:r>
            <a:r>
              <a:rPr lang="en-US" sz="2000" dirty="0"/>
              <a:t>, it is possible to choose whether to search the institution zone </a:t>
            </a:r>
            <a:r>
              <a:rPr lang="en-US" sz="2000" b="1" dirty="0"/>
              <a:t>or the network zone</a:t>
            </a:r>
            <a:r>
              <a:rPr lang="en-US" sz="2000" dirty="0"/>
              <a:t> or the community zone.</a:t>
            </a:r>
            <a:endParaRPr lang="en-US" sz="2000" dirty="0">
              <a:effectLst/>
            </a:endParaRPr>
          </a:p>
        </p:txBody>
      </p:sp>
      <p:sp>
        <p:nvSpPr>
          <p:cNvPr id="7" name="Rectangle 6">
            <a:extLst>
              <a:ext uri="{FF2B5EF4-FFF2-40B4-BE49-F238E27FC236}">
                <a16:creationId xmlns:a16="http://schemas.microsoft.com/office/drawing/2014/main" id="{77FACFE5-A6E2-A713-DCA4-52E434B4D487}"/>
              </a:ext>
            </a:extLst>
          </p:cNvPr>
          <p:cNvSpPr/>
          <p:nvPr/>
        </p:nvSpPr>
        <p:spPr>
          <a:xfrm>
            <a:off x="8028384" y="2968040"/>
            <a:ext cx="864096" cy="276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E826481-6252-485E-08D3-361881A9453F}"/>
              </a:ext>
            </a:extLst>
          </p:cNvPr>
          <p:cNvSpPr txBox="1"/>
          <p:nvPr/>
        </p:nvSpPr>
        <p:spPr>
          <a:xfrm>
            <a:off x="4466798" y="3887217"/>
            <a:ext cx="2952836" cy="738664"/>
          </a:xfrm>
          <a:prstGeom prst="rect">
            <a:avLst/>
          </a:prstGeom>
          <a:solidFill>
            <a:srgbClr val="FFFF00"/>
          </a:solidFill>
          <a:ln>
            <a:solidFill>
              <a:schemeClr val="accent1"/>
            </a:solidFill>
          </a:ln>
        </p:spPr>
        <p:txBody>
          <a:bodyPr wrap="square" rtlCol="0">
            <a:spAutoFit/>
          </a:bodyPr>
          <a:lstStyle/>
          <a:p>
            <a:r>
              <a:rPr lang="en-US" sz="1400" dirty="0"/>
              <a:t>Simple search option to choose Institution Zone </a:t>
            </a:r>
            <a:r>
              <a:rPr lang="en-US" sz="1400" b="1" dirty="0"/>
              <a:t>or Network Zone</a:t>
            </a:r>
            <a:r>
              <a:rPr lang="en-US" sz="1400" dirty="0"/>
              <a:t> or Community Zone</a:t>
            </a:r>
          </a:p>
        </p:txBody>
      </p:sp>
      <p:cxnSp>
        <p:nvCxnSpPr>
          <p:cNvPr id="9" name="Straight Arrow Connector 8">
            <a:extLst>
              <a:ext uri="{FF2B5EF4-FFF2-40B4-BE49-F238E27FC236}">
                <a16:creationId xmlns:a16="http://schemas.microsoft.com/office/drawing/2014/main" id="{E82FD48A-DE09-4333-2FF2-7EE2B503C290}"/>
              </a:ext>
            </a:extLst>
          </p:cNvPr>
          <p:cNvCxnSpPr>
            <a:cxnSpLocks/>
          </p:cNvCxnSpPr>
          <p:nvPr/>
        </p:nvCxnSpPr>
        <p:spPr>
          <a:xfrm flipV="1">
            <a:off x="7419634" y="3244385"/>
            <a:ext cx="608750" cy="7940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97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018F94-F5DE-0E7B-5EEA-3733324FF922}"/>
              </a:ext>
            </a:extLst>
          </p:cNvPr>
          <p:cNvPicPr>
            <a:picLocks noChangeAspect="1"/>
          </p:cNvPicPr>
          <p:nvPr/>
        </p:nvPicPr>
        <p:blipFill>
          <a:blip r:embed="rId2"/>
          <a:stretch>
            <a:fillRect/>
          </a:stretch>
        </p:blipFill>
        <p:spPr>
          <a:xfrm>
            <a:off x="0" y="2143219"/>
            <a:ext cx="9144000" cy="251676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872207"/>
          </a:xfrm>
        </p:spPr>
        <p:txBody>
          <a:bodyPr>
            <a:normAutofit/>
          </a:bodyPr>
          <a:lstStyle/>
          <a:p>
            <a:r>
              <a:rPr lang="en-US" sz="2000" dirty="0"/>
              <a:t>In both the simple search and the advanced search, </a:t>
            </a:r>
            <a:r>
              <a:rPr lang="en-US" sz="2000" b="1" dirty="0"/>
              <a:t>for an institution which is a member institution of a network zone consortium</a:t>
            </a:r>
            <a:r>
              <a:rPr lang="en-US" sz="2000" dirty="0"/>
              <a:t>, it is possible to choose whether to search the institution zone </a:t>
            </a:r>
            <a:r>
              <a:rPr lang="en-US" sz="2000" b="1" dirty="0"/>
              <a:t>or the network zone</a:t>
            </a:r>
            <a:r>
              <a:rPr lang="en-US" sz="2000" dirty="0"/>
              <a:t> or the community zone.</a:t>
            </a:r>
            <a:endParaRPr lang="en-US" sz="2000" dirty="0">
              <a:effectLst/>
            </a:endParaRPr>
          </a:p>
        </p:txBody>
      </p:sp>
      <p:sp>
        <p:nvSpPr>
          <p:cNvPr id="5" name="Rectangle 4">
            <a:extLst>
              <a:ext uri="{FF2B5EF4-FFF2-40B4-BE49-F238E27FC236}">
                <a16:creationId xmlns:a16="http://schemas.microsoft.com/office/drawing/2014/main" id="{BD465A01-34B6-ED9C-E492-CE7E8912F9A7}"/>
              </a:ext>
            </a:extLst>
          </p:cNvPr>
          <p:cNvSpPr/>
          <p:nvPr/>
        </p:nvSpPr>
        <p:spPr>
          <a:xfrm>
            <a:off x="1796874" y="2567910"/>
            <a:ext cx="2775126" cy="382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39E3F8-9AB9-F313-1D1E-15BF75FBC285}"/>
              </a:ext>
            </a:extLst>
          </p:cNvPr>
          <p:cNvSpPr txBox="1"/>
          <p:nvPr/>
        </p:nvSpPr>
        <p:spPr>
          <a:xfrm>
            <a:off x="5579604" y="2192546"/>
            <a:ext cx="2952836" cy="738664"/>
          </a:xfrm>
          <a:prstGeom prst="rect">
            <a:avLst/>
          </a:prstGeom>
          <a:solidFill>
            <a:srgbClr val="FFFF00"/>
          </a:solidFill>
          <a:ln>
            <a:solidFill>
              <a:schemeClr val="accent1"/>
            </a:solidFill>
          </a:ln>
        </p:spPr>
        <p:txBody>
          <a:bodyPr wrap="square" rtlCol="0">
            <a:spAutoFit/>
          </a:bodyPr>
          <a:lstStyle/>
          <a:p>
            <a:r>
              <a:rPr lang="en-US" sz="1400" dirty="0"/>
              <a:t>Simple search option to choose Institution Zone </a:t>
            </a:r>
            <a:r>
              <a:rPr lang="en-US" sz="1400" b="1" dirty="0"/>
              <a:t>or Network Zone</a:t>
            </a:r>
            <a:r>
              <a:rPr lang="en-US" sz="1400" dirty="0"/>
              <a:t> or Community Zone</a:t>
            </a:r>
          </a:p>
        </p:txBody>
      </p:sp>
      <p:cxnSp>
        <p:nvCxnSpPr>
          <p:cNvPr id="7" name="Straight Arrow Connector 6">
            <a:extLst>
              <a:ext uri="{FF2B5EF4-FFF2-40B4-BE49-F238E27FC236}">
                <a16:creationId xmlns:a16="http://schemas.microsoft.com/office/drawing/2014/main" id="{93B3FE33-6B19-5D99-106E-4624B6132BF6}"/>
              </a:ext>
            </a:extLst>
          </p:cNvPr>
          <p:cNvCxnSpPr>
            <a:cxnSpLocks/>
          </p:cNvCxnSpPr>
          <p:nvPr/>
        </p:nvCxnSpPr>
        <p:spPr>
          <a:xfrm flipH="1">
            <a:off x="4644008" y="2499522"/>
            <a:ext cx="935596" cy="2162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12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C21A0-9CB3-D2B6-1613-D8A922B4713C}"/>
              </a:ext>
            </a:extLst>
          </p:cNvPr>
          <p:cNvPicPr>
            <a:picLocks noChangeAspect="1"/>
          </p:cNvPicPr>
          <p:nvPr/>
        </p:nvPicPr>
        <p:blipFill>
          <a:blip r:embed="rId2"/>
          <a:stretch>
            <a:fillRect/>
          </a:stretch>
        </p:blipFill>
        <p:spPr>
          <a:xfrm>
            <a:off x="0" y="1575535"/>
            <a:ext cx="9144000" cy="199242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From the simple search results, we can see the number of results and the text we searched for</a:t>
            </a:r>
          </a:p>
        </p:txBody>
      </p:sp>
      <p:sp>
        <p:nvSpPr>
          <p:cNvPr id="8" name="Rectangle 7">
            <a:extLst>
              <a:ext uri="{FF2B5EF4-FFF2-40B4-BE49-F238E27FC236}">
                <a16:creationId xmlns:a16="http://schemas.microsoft.com/office/drawing/2014/main" id="{E008B979-5ABD-5182-8845-79A49743DD23}"/>
              </a:ext>
            </a:extLst>
          </p:cNvPr>
          <p:cNvSpPr/>
          <p:nvPr/>
        </p:nvSpPr>
        <p:spPr>
          <a:xfrm>
            <a:off x="1691680" y="1835768"/>
            <a:ext cx="25202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81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endParaRPr lang="en-IL" sz="2000" dirty="0"/>
          </a:p>
          <a:p>
            <a:pPr>
              <a:lnSpc>
                <a:spcPct val="90000"/>
              </a:lnSpc>
            </a:pPr>
            <a:r>
              <a:rPr lang="en-US" sz="2000" dirty="0"/>
              <a:t>Simple search and advanced search</a:t>
            </a:r>
          </a:p>
          <a:p>
            <a:pPr>
              <a:lnSpc>
                <a:spcPct val="90000"/>
              </a:lnSpc>
            </a:pPr>
            <a:r>
              <a:rPr lang="en-US" sz="2000" dirty="0"/>
              <a:t>Filtering search results by facets</a:t>
            </a:r>
          </a:p>
          <a:p>
            <a:pPr>
              <a:lnSpc>
                <a:spcPct val="90000"/>
              </a:lnSpc>
            </a:pPr>
            <a:r>
              <a:rPr lang="en-US" sz="2000" dirty="0"/>
              <a:t>Searching for bibliographic records</a:t>
            </a:r>
          </a:p>
          <a:p>
            <a:pPr>
              <a:lnSpc>
                <a:spcPct val="90000"/>
              </a:lnSpc>
            </a:pPr>
            <a:r>
              <a:rPr lang="en-US" sz="2000" dirty="0"/>
              <a:t>Searching for inventory</a:t>
            </a:r>
          </a:p>
          <a:p>
            <a:pPr>
              <a:lnSpc>
                <a:spcPct val="90000"/>
              </a:lnSpc>
            </a:pPr>
            <a:endParaRPr lang="en-US" sz="20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6AE489-745F-33DA-A01F-43D1EB14EDC7}"/>
              </a:ext>
            </a:extLst>
          </p:cNvPr>
          <p:cNvPicPr>
            <a:picLocks noChangeAspect="1"/>
          </p:cNvPicPr>
          <p:nvPr/>
        </p:nvPicPr>
        <p:blipFill>
          <a:blip r:embed="rId2"/>
          <a:stretch>
            <a:fillRect/>
          </a:stretch>
        </p:blipFill>
        <p:spPr>
          <a:xfrm>
            <a:off x="0" y="1681753"/>
            <a:ext cx="9144000" cy="177999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1390848"/>
          </a:xfrm>
        </p:spPr>
        <p:txBody>
          <a:bodyPr>
            <a:normAutofit/>
          </a:bodyPr>
          <a:lstStyle/>
          <a:p>
            <a:r>
              <a:rPr lang="en-US" sz="2000" dirty="0"/>
              <a:t>From the advanced search results, we can see the number of results and the query we searched for</a:t>
            </a:r>
          </a:p>
        </p:txBody>
      </p:sp>
      <p:sp>
        <p:nvSpPr>
          <p:cNvPr id="13" name="Rectangle 12">
            <a:extLst>
              <a:ext uri="{FF2B5EF4-FFF2-40B4-BE49-F238E27FC236}">
                <a16:creationId xmlns:a16="http://schemas.microsoft.com/office/drawing/2014/main" id="{DBE8C388-BD7E-99D6-5F40-E4FFF260A71F}"/>
              </a:ext>
            </a:extLst>
          </p:cNvPr>
          <p:cNvSpPr/>
          <p:nvPr/>
        </p:nvSpPr>
        <p:spPr>
          <a:xfrm>
            <a:off x="1835696" y="1924293"/>
            <a:ext cx="4464496" cy="286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96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5171D5-F07D-A5B3-EB6A-24696CD1A04C}"/>
              </a:ext>
            </a:extLst>
          </p:cNvPr>
          <p:cNvPicPr>
            <a:picLocks noChangeAspect="1"/>
          </p:cNvPicPr>
          <p:nvPr/>
        </p:nvPicPr>
        <p:blipFill>
          <a:blip r:embed="rId2"/>
          <a:stretch>
            <a:fillRect/>
          </a:stretch>
        </p:blipFill>
        <p:spPr>
          <a:xfrm>
            <a:off x="611560" y="1225902"/>
            <a:ext cx="7812360" cy="329006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1390848"/>
          </a:xfrm>
        </p:spPr>
        <p:txBody>
          <a:bodyPr>
            <a:normAutofit/>
          </a:bodyPr>
          <a:lstStyle/>
          <a:p>
            <a:r>
              <a:rPr lang="en-US" sz="2000" dirty="0"/>
              <a:t>The advanced search allows for different operators within the search field</a:t>
            </a:r>
          </a:p>
        </p:txBody>
      </p:sp>
      <p:sp>
        <p:nvSpPr>
          <p:cNvPr id="13" name="Rectangle 12">
            <a:extLst>
              <a:ext uri="{FF2B5EF4-FFF2-40B4-BE49-F238E27FC236}">
                <a16:creationId xmlns:a16="http://schemas.microsoft.com/office/drawing/2014/main" id="{DBE8C388-BD7E-99D6-5F40-E4FFF260A71F}"/>
              </a:ext>
            </a:extLst>
          </p:cNvPr>
          <p:cNvSpPr/>
          <p:nvPr/>
        </p:nvSpPr>
        <p:spPr>
          <a:xfrm>
            <a:off x="3725652" y="2820027"/>
            <a:ext cx="1782452" cy="16561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84BE92-7007-D2DB-77EF-03F59075291A}"/>
              </a:ext>
            </a:extLst>
          </p:cNvPr>
          <p:cNvSpPr/>
          <p:nvPr/>
        </p:nvSpPr>
        <p:spPr>
          <a:xfrm>
            <a:off x="3725652" y="2467490"/>
            <a:ext cx="990364" cy="3525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64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3782835"/>
          </a:xfrm>
        </p:spPr>
        <p:txBody>
          <a:bodyPr>
            <a:normAutofit/>
          </a:bodyPr>
          <a:lstStyle/>
          <a:p>
            <a:r>
              <a:rPr lang="en-US" sz="2200" dirty="0"/>
              <a:t>The list of fields available to search for in the simple search and advanced search differ.</a:t>
            </a:r>
          </a:p>
          <a:p>
            <a:r>
              <a:rPr lang="en-US" sz="2200" dirty="0"/>
              <a:t>Typically, the simple search includes frequently  searched fields, while the advanced search contains both frequently searched fields as well as less frequently searched fields.</a:t>
            </a:r>
          </a:p>
          <a:p>
            <a:r>
              <a:rPr lang="en-US" sz="2200" dirty="0"/>
              <a:t>Each institution can change the default setup to include the specific fields it wants to appear in each type of search (Configuration &gt; Resources &gt; Search Configuration &gt; Search Indexes)</a:t>
            </a:r>
          </a:p>
        </p:txBody>
      </p:sp>
    </p:spTree>
    <p:extLst>
      <p:ext uri="{BB962C8B-B14F-4D97-AF65-F5344CB8AC3E}">
        <p14:creationId xmlns:p14="http://schemas.microsoft.com/office/powerpoint/2010/main" val="2828094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A66C6F-614C-2462-99CE-58096429B6A3}"/>
              </a:ext>
            </a:extLst>
          </p:cNvPr>
          <p:cNvPicPr>
            <a:picLocks noChangeAspect="1"/>
          </p:cNvPicPr>
          <p:nvPr/>
        </p:nvPicPr>
        <p:blipFill>
          <a:blip r:embed="rId2"/>
          <a:stretch>
            <a:fillRect/>
          </a:stretch>
        </p:blipFill>
        <p:spPr>
          <a:xfrm>
            <a:off x="773832" y="1923678"/>
            <a:ext cx="7668344" cy="269463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Simple search and advanced search</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84845" y="672648"/>
            <a:ext cx="8424936" cy="1451331"/>
          </a:xfrm>
        </p:spPr>
        <p:txBody>
          <a:bodyPr>
            <a:noAutofit/>
          </a:bodyPr>
          <a:lstStyle/>
          <a:p>
            <a:r>
              <a:rPr lang="en-US" sz="2200" dirty="0"/>
              <a:t>The contents of each of the searchable fields (what MARC fields and subfields are indexed to the searchable field) are listed in detail at </a:t>
            </a:r>
            <a:r>
              <a:rPr lang="en-US" sz="2200" dirty="0">
                <a:hlinkClick r:id="rId3"/>
              </a:rPr>
              <a:t>Available Search Indexes</a:t>
            </a:r>
            <a:endParaRPr lang="en-US" sz="2200" dirty="0"/>
          </a:p>
        </p:txBody>
      </p:sp>
      <p:sp>
        <p:nvSpPr>
          <p:cNvPr id="9" name="TextBox 8">
            <a:extLst>
              <a:ext uri="{FF2B5EF4-FFF2-40B4-BE49-F238E27FC236}">
                <a16:creationId xmlns:a16="http://schemas.microsoft.com/office/drawing/2014/main" id="{EC6EFB0A-9D48-F613-7E3E-4B25B0C85948}"/>
              </a:ext>
            </a:extLst>
          </p:cNvPr>
          <p:cNvSpPr txBox="1"/>
          <p:nvPr/>
        </p:nvSpPr>
        <p:spPr>
          <a:xfrm>
            <a:off x="5652120" y="2245718"/>
            <a:ext cx="2952836" cy="954107"/>
          </a:xfrm>
          <a:prstGeom prst="rect">
            <a:avLst/>
          </a:prstGeom>
          <a:solidFill>
            <a:srgbClr val="FFFF00"/>
          </a:solidFill>
          <a:ln>
            <a:solidFill>
              <a:schemeClr val="accent1"/>
            </a:solidFill>
          </a:ln>
        </p:spPr>
        <p:txBody>
          <a:bodyPr wrap="square" rtlCol="0">
            <a:spAutoFit/>
          </a:bodyPr>
          <a:lstStyle/>
          <a:p>
            <a:r>
              <a:rPr lang="en-US" sz="1400" dirty="0"/>
              <a:t>For example, these are the MARC21 fields and subfields indexed in the “Creator” search field for an “All Titles” search</a:t>
            </a:r>
          </a:p>
        </p:txBody>
      </p:sp>
    </p:spTree>
    <p:extLst>
      <p:ext uri="{BB962C8B-B14F-4D97-AF65-F5344CB8AC3E}">
        <p14:creationId xmlns:p14="http://schemas.microsoft.com/office/powerpoint/2010/main" val="266265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Filtering search results by facets</a:t>
            </a:r>
          </a:p>
        </p:txBody>
      </p:sp>
    </p:spTree>
    <p:extLst>
      <p:ext uri="{BB962C8B-B14F-4D97-AF65-F5344CB8AC3E}">
        <p14:creationId xmlns:p14="http://schemas.microsoft.com/office/powerpoint/2010/main" val="1620884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Filtering search results by facets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It is possible to filter search results using the facets in the left pane of the search results. </a:t>
            </a:r>
          </a:p>
          <a:p>
            <a:r>
              <a:rPr lang="en-US" sz="2200" dirty="0"/>
              <a:t>The available facets depend on the type of search and the items in the search results.</a:t>
            </a:r>
          </a:p>
          <a:p>
            <a:r>
              <a:rPr lang="en-US" sz="2200" dirty="0"/>
              <a:t>See “Search Result Facets” at </a:t>
            </a:r>
            <a:r>
              <a:rPr lang="en-US" sz="2200" dirty="0">
                <a:hlinkClick r:id="rId2"/>
              </a:rPr>
              <a:t>Filtering Search Results</a:t>
            </a:r>
            <a:endParaRPr lang="en-US" sz="2200" dirty="0"/>
          </a:p>
          <a:p>
            <a:endParaRPr lang="en-US" sz="2200" dirty="0"/>
          </a:p>
          <a:p>
            <a:endParaRPr lang="en-US" sz="2200" dirty="0"/>
          </a:p>
        </p:txBody>
      </p:sp>
    </p:spTree>
    <p:extLst>
      <p:ext uri="{BB962C8B-B14F-4D97-AF65-F5344CB8AC3E}">
        <p14:creationId xmlns:p14="http://schemas.microsoft.com/office/powerpoint/2010/main" val="3839867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5C839-A8A0-6E82-4887-F6D9A2CE8F5E}"/>
              </a:ext>
            </a:extLst>
          </p:cNvPr>
          <p:cNvPicPr>
            <a:picLocks noChangeAspect="1"/>
          </p:cNvPicPr>
          <p:nvPr/>
        </p:nvPicPr>
        <p:blipFill>
          <a:blip r:embed="rId2"/>
          <a:stretch>
            <a:fillRect/>
          </a:stretch>
        </p:blipFill>
        <p:spPr>
          <a:xfrm>
            <a:off x="0" y="724442"/>
            <a:ext cx="9144000" cy="40795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Filtering search results by facets</a:t>
            </a:r>
            <a:endParaRPr lang="en-US" sz="2800" dirty="0"/>
          </a:p>
        </p:txBody>
      </p:sp>
      <p:sp>
        <p:nvSpPr>
          <p:cNvPr id="9" name="Rectangle 8">
            <a:extLst>
              <a:ext uri="{FF2B5EF4-FFF2-40B4-BE49-F238E27FC236}">
                <a16:creationId xmlns:a16="http://schemas.microsoft.com/office/drawing/2014/main" id="{D04AAEBC-DAB6-AB5F-AFFA-DA06E7B07B79}"/>
              </a:ext>
            </a:extLst>
          </p:cNvPr>
          <p:cNvSpPr/>
          <p:nvPr/>
        </p:nvSpPr>
        <p:spPr>
          <a:xfrm>
            <a:off x="453996" y="915565"/>
            <a:ext cx="1152128" cy="38752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95F94D-4793-0F48-C101-87E1736C4673}"/>
              </a:ext>
            </a:extLst>
          </p:cNvPr>
          <p:cNvSpPr txBox="1"/>
          <p:nvPr/>
        </p:nvSpPr>
        <p:spPr>
          <a:xfrm>
            <a:off x="1502289" y="2691862"/>
            <a:ext cx="1512168" cy="523220"/>
          </a:xfrm>
          <a:prstGeom prst="rect">
            <a:avLst/>
          </a:prstGeom>
          <a:solidFill>
            <a:srgbClr val="FFFF00"/>
          </a:solidFill>
          <a:ln>
            <a:solidFill>
              <a:schemeClr val="accent1"/>
            </a:solidFill>
          </a:ln>
        </p:spPr>
        <p:txBody>
          <a:bodyPr wrap="square" rtlCol="0">
            <a:spAutoFit/>
          </a:bodyPr>
          <a:lstStyle/>
          <a:p>
            <a:r>
              <a:rPr lang="en-US" sz="1400" dirty="0"/>
              <a:t>Facets for an “All Titles” search</a:t>
            </a:r>
          </a:p>
        </p:txBody>
      </p:sp>
      <p:sp>
        <p:nvSpPr>
          <p:cNvPr id="10" name="TextBox 9">
            <a:extLst>
              <a:ext uri="{FF2B5EF4-FFF2-40B4-BE49-F238E27FC236}">
                <a16:creationId xmlns:a16="http://schemas.microsoft.com/office/drawing/2014/main" id="{8D790298-9595-DF85-BAA2-9D17CFD929AE}"/>
              </a:ext>
            </a:extLst>
          </p:cNvPr>
          <p:cNvSpPr txBox="1"/>
          <p:nvPr/>
        </p:nvSpPr>
        <p:spPr>
          <a:xfrm>
            <a:off x="3221982" y="3433931"/>
            <a:ext cx="1512168" cy="1169551"/>
          </a:xfrm>
          <a:prstGeom prst="rect">
            <a:avLst/>
          </a:prstGeom>
          <a:solidFill>
            <a:srgbClr val="FFFF00"/>
          </a:solidFill>
          <a:ln>
            <a:solidFill>
              <a:schemeClr val="accent1"/>
            </a:solidFill>
          </a:ln>
        </p:spPr>
        <p:txBody>
          <a:bodyPr wrap="square" rtlCol="0">
            <a:spAutoFit/>
          </a:bodyPr>
          <a:lstStyle/>
          <a:p>
            <a:r>
              <a:rPr lang="en-US" sz="1400" dirty="0"/>
              <a:t>The facet pane can be collapsed to allow more record display on the screen</a:t>
            </a:r>
          </a:p>
        </p:txBody>
      </p:sp>
      <p:sp>
        <p:nvSpPr>
          <p:cNvPr id="11" name="Rectangle 10">
            <a:extLst>
              <a:ext uri="{FF2B5EF4-FFF2-40B4-BE49-F238E27FC236}">
                <a16:creationId xmlns:a16="http://schemas.microsoft.com/office/drawing/2014/main" id="{8B892DA8-7632-42D2-D50C-7BDEB883AA93}"/>
              </a:ext>
            </a:extLst>
          </p:cNvPr>
          <p:cNvSpPr/>
          <p:nvPr/>
        </p:nvSpPr>
        <p:spPr>
          <a:xfrm>
            <a:off x="1265566" y="4603482"/>
            <a:ext cx="360040" cy="1873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C6EB263-4759-BC60-D7D4-083B2DEDAFDA}"/>
              </a:ext>
            </a:extLst>
          </p:cNvPr>
          <p:cNvCxnSpPr>
            <a:cxnSpLocks/>
          </p:cNvCxnSpPr>
          <p:nvPr/>
        </p:nvCxnSpPr>
        <p:spPr>
          <a:xfrm flipH="1">
            <a:off x="1691680" y="4227934"/>
            <a:ext cx="1512168" cy="4692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161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65372E-C300-EC4E-35D9-71A17D617493}"/>
              </a:ext>
            </a:extLst>
          </p:cNvPr>
          <p:cNvPicPr>
            <a:picLocks noChangeAspect="1"/>
          </p:cNvPicPr>
          <p:nvPr/>
        </p:nvPicPr>
        <p:blipFill>
          <a:blip r:embed="rId2"/>
          <a:stretch>
            <a:fillRect/>
          </a:stretch>
        </p:blipFill>
        <p:spPr>
          <a:xfrm>
            <a:off x="539552" y="627534"/>
            <a:ext cx="7956376" cy="414261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Filtering search results by facets</a:t>
            </a:r>
            <a:endParaRPr lang="en-US" sz="2800" dirty="0"/>
          </a:p>
        </p:txBody>
      </p:sp>
      <p:sp>
        <p:nvSpPr>
          <p:cNvPr id="9" name="Rectangle 8">
            <a:extLst>
              <a:ext uri="{FF2B5EF4-FFF2-40B4-BE49-F238E27FC236}">
                <a16:creationId xmlns:a16="http://schemas.microsoft.com/office/drawing/2014/main" id="{D04AAEBC-DAB6-AB5F-AFFA-DA06E7B07B79}"/>
              </a:ext>
            </a:extLst>
          </p:cNvPr>
          <p:cNvSpPr/>
          <p:nvPr/>
        </p:nvSpPr>
        <p:spPr>
          <a:xfrm>
            <a:off x="1043608" y="915566"/>
            <a:ext cx="1008112" cy="38884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95F94D-4793-0F48-C101-87E1736C4673}"/>
              </a:ext>
            </a:extLst>
          </p:cNvPr>
          <p:cNvSpPr txBox="1"/>
          <p:nvPr/>
        </p:nvSpPr>
        <p:spPr>
          <a:xfrm>
            <a:off x="1835696" y="2729116"/>
            <a:ext cx="1800200" cy="523220"/>
          </a:xfrm>
          <a:prstGeom prst="rect">
            <a:avLst/>
          </a:prstGeom>
          <a:solidFill>
            <a:srgbClr val="FFFF00"/>
          </a:solidFill>
          <a:ln>
            <a:solidFill>
              <a:schemeClr val="accent1"/>
            </a:solidFill>
          </a:ln>
        </p:spPr>
        <p:txBody>
          <a:bodyPr wrap="square" rtlCol="0">
            <a:spAutoFit/>
          </a:bodyPr>
          <a:lstStyle/>
          <a:p>
            <a:r>
              <a:rPr lang="en-US" sz="1400" dirty="0"/>
              <a:t>Facets for a “Physical Items” search</a:t>
            </a:r>
          </a:p>
        </p:txBody>
      </p:sp>
    </p:spTree>
    <p:extLst>
      <p:ext uri="{BB962C8B-B14F-4D97-AF65-F5344CB8AC3E}">
        <p14:creationId xmlns:p14="http://schemas.microsoft.com/office/powerpoint/2010/main" val="20395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9FE39-A0AB-4754-48D2-CC147100F4D0}"/>
              </a:ext>
            </a:extLst>
          </p:cNvPr>
          <p:cNvPicPr>
            <a:picLocks noChangeAspect="1"/>
          </p:cNvPicPr>
          <p:nvPr/>
        </p:nvPicPr>
        <p:blipFill>
          <a:blip r:embed="rId2"/>
          <a:stretch>
            <a:fillRect/>
          </a:stretch>
        </p:blipFill>
        <p:spPr>
          <a:xfrm>
            <a:off x="683568" y="667280"/>
            <a:ext cx="7812360" cy="40415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Filtering search results by facets</a:t>
            </a:r>
            <a:endParaRPr lang="en-US" sz="2800" dirty="0"/>
          </a:p>
        </p:txBody>
      </p:sp>
      <p:sp>
        <p:nvSpPr>
          <p:cNvPr id="9" name="Rectangle 8">
            <a:extLst>
              <a:ext uri="{FF2B5EF4-FFF2-40B4-BE49-F238E27FC236}">
                <a16:creationId xmlns:a16="http://schemas.microsoft.com/office/drawing/2014/main" id="{D04AAEBC-DAB6-AB5F-AFFA-DA06E7B07B79}"/>
              </a:ext>
            </a:extLst>
          </p:cNvPr>
          <p:cNvSpPr/>
          <p:nvPr/>
        </p:nvSpPr>
        <p:spPr>
          <a:xfrm>
            <a:off x="1115616" y="915566"/>
            <a:ext cx="1008112" cy="37932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95F94D-4793-0F48-C101-87E1736C4673}"/>
              </a:ext>
            </a:extLst>
          </p:cNvPr>
          <p:cNvSpPr txBox="1"/>
          <p:nvPr/>
        </p:nvSpPr>
        <p:spPr>
          <a:xfrm>
            <a:off x="2051720" y="2729116"/>
            <a:ext cx="2016224" cy="523220"/>
          </a:xfrm>
          <a:prstGeom prst="rect">
            <a:avLst/>
          </a:prstGeom>
          <a:solidFill>
            <a:srgbClr val="FFFF00"/>
          </a:solidFill>
          <a:ln>
            <a:solidFill>
              <a:schemeClr val="accent1"/>
            </a:solidFill>
          </a:ln>
        </p:spPr>
        <p:txBody>
          <a:bodyPr wrap="square" rtlCol="0">
            <a:spAutoFit/>
          </a:bodyPr>
          <a:lstStyle/>
          <a:p>
            <a:r>
              <a:rPr lang="en-US" sz="1400" dirty="0"/>
              <a:t>Facets for an “Electronic portfolios” search</a:t>
            </a:r>
          </a:p>
        </p:txBody>
      </p:sp>
    </p:spTree>
    <p:extLst>
      <p:ext uri="{BB962C8B-B14F-4D97-AF65-F5344CB8AC3E}">
        <p14:creationId xmlns:p14="http://schemas.microsoft.com/office/powerpoint/2010/main" val="1284042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B0CE36-57ED-3407-9B01-BF10BF25E43F}"/>
              </a:ext>
            </a:extLst>
          </p:cNvPr>
          <p:cNvPicPr>
            <a:picLocks noChangeAspect="1"/>
          </p:cNvPicPr>
          <p:nvPr/>
        </p:nvPicPr>
        <p:blipFill>
          <a:blip r:embed="rId2"/>
          <a:stretch>
            <a:fillRect/>
          </a:stretch>
        </p:blipFill>
        <p:spPr>
          <a:xfrm>
            <a:off x="0" y="576869"/>
            <a:ext cx="9144000" cy="39897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Filtering search results by facets</a:t>
            </a:r>
            <a:endParaRPr lang="en-US" sz="2800" dirty="0"/>
          </a:p>
        </p:txBody>
      </p:sp>
      <p:sp>
        <p:nvSpPr>
          <p:cNvPr id="9" name="Rectangle 8">
            <a:extLst>
              <a:ext uri="{FF2B5EF4-FFF2-40B4-BE49-F238E27FC236}">
                <a16:creationId xmlns:a16="http://schemas.microsoft.com/office/drawing/2014/main" id="{D04AAEBC-DAB6-AB5F-AFFA-DA06E7B07B79}"/>
              </a:ext>
            </a:extLst>
          </p:cNvPr>
          <p:cNvSpPr/>
          <p:nvPr/>
        </p:nvSpPr>
        <p:spPr>
          <a:xfrm>
            <a:off x="467544" y="831636"/>
            <a:ext cx="1152128" cy="37349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95F94D-4793-0F48-C101-87E1736C4673}"/>
              </a:ext>
            </a:extLst>
          </p:cNvPr>
          <p:cNvSpPr txBox="1"/>
          <p:nvPr/>
        </p:nvSpPr>
        <p:spPr>
          <a:xfrm>
            <a:off x="1763688" y="2760223"/>
            <a:ext cx="1656184" cy="523220"/>
          </a:xfrm>
          <a:prstGeom prst="rect">
            <a:avLst/>
          </a:prstGeom>
          <a:solidFill>
            <a:srgbClr val="FFFF00"/>
          </a:solidFill>
          <a:ln>
            <a:solidFill>
              <a:schemeClr val="accent1"/>
            </a:solidFill>
          </a:ln>
        </p:spPr>
        <p:txBody>
          <a:bodyPr wrap="square" rtlCol="0">
            <a:spAutoFit/>
          </a:bodyPr>
          <a:lstStyle/>
          <a:p>
            <a:r>
              <a:rPr lang="en-US" sz="1400" dirty="0"/>
              <a:t>Facets for a “Digital titles” search</a:t>
            </a:r>
          </a:p>
        </p:txBody>
      </p:sp>
    </p:spTree>
    <p:extLst>
      <p:ext uri="{BB962C8B-B14F-4D97-AF65-F5344CB8AC3E}">
        <p14:creationId xmlns:p14="http://schemas.microsoft.com/office/powerpoint/2010/main" val="178653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9B74B9-6EFD-EA12-2614-AE0566D712DB}"/>
              </a:ext>
            </a:extLst>
          </p:cNvPr>
          <p:cNvPicPr>
            <a:picLocks noChangeAspect="1"/>
          </p:cNvPicPr>
          <p:nvPr/>
        </p:nvPicPr>
        <p:blipFill>
          <a:blip r:embed="rId2"/>
          <a:stretch>
            <a:fillRect/>
          </a:stretch>
        </p:blipFill>
        <p:spPr>
          <a:xfrm>
            <a:off x="0" y="695319"/>
            <a:ext cx="9144000" cy="40366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Filtering search results by facets</a:t>
            </a:r>
            <a:endParaRPr lang="en-US" sz="2800" dirty="0"/>
          </a:p>
        </p:txBody>
      </p:sp>
      <p:sp>
        <p:nvSpPr>
          <p:cNvPr id="9" name="Rectangle 8">
            <a:extLst>
              <a:ext uri="{FF2B5EF4-FFF2-40B4-BE49-F238E27FC236}">
                <a16:creationId xmlns:a16="http://schemas.microsoft.com/office/drawing/2014/main" id="{D04AAEBC-DAB6-AB5F-AFFA-DA06E7B07B79}"/>
              </a:ext>
            </a:extLst>
          </p:cNvPr>
          <p:cNvSpPr/>
          <p:nvPr/>
        </p:nvSpPr>
        <p:spPr>
          <a:xfrm>
            <a:off x="427340" y="1635646"/>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95F94D-4793-0F48-C101-87E1736C4673}"/>
              </a:ext>
            </a:extLst>
          </p:cNvPr>
          <p:cNvSpPr txBox="1"/>
          <p:nvPr/>
        </p:nvSpPr>
        <p:spPr>
          <a:xfrm>
            <a:off x="4860032" y="1419622"/>
            <a:ext cx="2376264" cy="1600438"/>
          </a:xfrm>
          <a:prstGeom prst="rect">
            <a:avLst/>
          </a:prstGeom>
          <a:solidFill>
            <a:srgbClr val="FFFF00"/>
          </a:solidFill>
          <a:ln>
            <a:solidFill>
              <a:schemeClr val="accent1"/>
            </a:solidFill>
          </a:ln>
        </p:spPr>
        <p:txBody>
          <a:bodyPr wrap="square" rtlCol="0">
            <a:spAutoFit/>
          </a:bodyPr>
          <a:lstStyle/>
          <a:p>
            <a:r>
              <a:rPr lang="en-US" sz="1400" dirty="0"/>
              <a:t>To perform a filtering of the search results via the facets:</a:t>
            </a:r>
          </a:p>
          <a:p>
            <a:r>
              <a:rPr lang="en-US" sz="1400" dirty="0"/>
              <a:t>Click one or more of the facets from the facet pane on the left.</a:t>
            </a:r>
          </a:p>
          <a:p>
            <a:r>
              <a:rPr lang="en-US" sz="1400" dirty="0"/>
              <a:t>We will facet here by first by Material type = Book</a:t>
            </a:r>
          </a:p>
        </p:txBody>
      </p:sp>
      <p:cxnSp>
        <p:nvCxnSpPr>
          <p:cNvPr id="12" name="Straight Arrow Connector 11">
            <a:extLst>
              <a:ext uri="{FF2B5EF4-FFF2-40B4-BE49-F238E27FC236}">
                <a16:creationId xmlns:a16="http://schemas.microsoft.com/office/drawing/2014/main" id="{E0D64820-165C-7E33-E3DF-63D0980209BA}"/>
              </a:ext>
            </a:extLst>
          </p:cNvPr>
          <p:cNvCxnSpPr>
            <a:cxnSpLocks/>
            <a:stCxn id="8" idx="1"/>
          </p:cNvCxnSpPr>
          <p:nvPr/>
        </p:nvCxnSpPr>
        <p:spPr>
          <a:xfrm flipH="1" flipV="1">
            <a:off x="1259632" y="1779662"/>
            <a:ext cx="3600400" cy="4401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869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14D51E-FAF5-8EE4-BE8F-D7A39D526F98}"/>
              </a:ext>
            </a:extLst>
          </p:cNvPr>
          <p:cNvPicPr>
            <a:picLocks noChangeAspect="1"/>
          </p:cNvPicPr>
          <p:nvPr/>
        </p:nvPicPr>
        <p:blipFill>
          <a:blip r:embed="rId2"/>
          <a:stretch>
            <a:fillRect/>
          </a:stretch>
        </p:blipFill>
        <p:spPr>
          <a:xfrm>
            <a:off x="0" y="768238"/>
            <a:ext cx="9144000" cy="396375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Filtering search results by facets</a:t>
            </a:r>
            <a:endParaRPr lang="en-US" sz="2800" dirty="0"/>
          </a:p>
        </p:txBody>
      </p:sp>
      <p:sp>
        <p:nvSpPr>
          <p:cNvPr id="9" name="Rectangle 8">
            <a:extLst>
              <a:ext uri="{FF2B5EF4-FFF2-40B4-BE49-F238E27FC236}">
                <a16:creationId xmlns:a16="http://schemas.microsoft.com/office/drawing/2014/main" id="{D04AAEBC-DAB6-AB5F-AFFA-DA06E7B07B79}"/>
              </a:ext>
            </a:extLst>
          </p:cNvPr>
          <p:cNvSpPr/>
          <p:nvPr/>
        </p:nvSpPr>
        <p:spPr>
          <a:xfrm>
            <a:off x="83651" y="1379418"/>
            <a:ext cx="93610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95F94D-4793-0F48-C101-87E1736C4673}"/>
              </a:ext>
            </a:extLst>
          </p:cNvPr>
          <p:cNvSpPr txBox="1"/>
          <p:nvPr/>
        </p:nvSpPr>
        <p:spPr>
          <a:xfrm>
            <a:off x="4061211" y="3558595"/>
            <a:ext cx="2376264" cy="523220"/>
          </a:xfrm>
          <a:prstGeom prst="rect">
            <a:avLst/>
          </a:prstGeom>
          <a:solidFill>
            <a:srgbClr val="FFFF00"/>
          </a:solidFill>
          <a:ln>
            <a:solidFill>
              <a:schemeClr val="accent1"/>
            </a:solidFill>
          </a:ln>
        </p:spPr>
        <p:txBody>
          <a:bodyPr wrap="square" rtlCol="0">
            <a:spAutoFit/>
          </a:bodyPr>
          <a:lstStyle/>
          <a:p>
            <a:r>
              <a:rPr lang="en-US" sz="1400" dirty="0"/>
              <a:t>Now we will facet by Language = English</a:t>
            </a:r>
          </a:p>
        </p:txBody>
      </p:sp>
      <p:sp>
        <p:nvSpPr>
          <p:cNvPr id="10" name="Rectangle 9">
            <a:extLst>
              <a:ext uri="{FF2B5EF4-FFF2-40B4-BE49-F238E27FC236}">
                <a16:creationId xmlns:a16="http://schemas.microsoft.com/office/drawing/2014/main" id="{010189F1-428E-8DDC-F029-DDD78EC8154F}"/>
              </a:ext>
            </a:extLst>
          </p:cNvPr>
          <p:cNvSpPr/>
          <p:nvPr/>
        </p:nvSpPr>
        <p:spPr>
          <a:xfrm>
            <a:off x="28762" y="4085169"/>
            <a:ext cx="726813" cy="1988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1CF86E-D36D-398D-DE6D-1846DD79AFF7}"/>
              </a:ext>
            </a:extLst>
          </p:cNvPr>
          <p:cNvSpPr txBox="1"/>
          <p:nvPr/>
        </p:nvSpPr>
        <p:spPr>
          <a:xfrm>
            <a:off x="1108883" y="2533060"/>
            <a:ext cx="2664296" cy="1169551"/>
          </a:xfrm>
          <a:prstGeom prst="rect">
            <a:avLst/>
          </a:prstGeom>
          <a:solidFill>
            <a:srgbClr val="FFFF00"/>
          </a:solidFill>
          <a:ln>
            <a:solidFill>
              <a:schemeClr val="accent1"/>
            </a:solidFill>
          </a:ln>
        </p:spPr>
        <p:txBody>
          <a:bodyPr wrap="square" rtlCol="0">
            <a:spAutoFit/>
          </a:bodyPr>
          <a:lstStyle/>
          <a:p>
            <a:r>
              <a:rPr lang="en-US" sz="1400" dirty="0"/>
              <a:t>The number of results next to each facet in the facet pane has been updated according to the “Material type = book” facet that we already did.</a:t>
            </a:r>
          </a:p>
        </p:txBody>
      </p:sp>
      <p:cxnSp>
        <p:nvCxnSpPr>
          <p:cNvPr id="11" name="Straight Arrow Connector 10">
            <a:extLst>
              <a:ext uri="{FF2B5EF4-FFF2-40B4-BE49-F238E27FC236}">
                <a16:creationId xmlns:a16="http://schemas.microsoft.com/office/drawing/2014/main" id="{A242CD80-8A65-6863-F965-7DED9AD44A47}"/>
              </a:ext>
            </a:extLst>
          </p:cNvPr>
          <p:cNvCxnSpPr/>
          <p:nvPr/>
        </p:nvCxnSpPr>
        <p:spPr>
          <a:xfrm flipH="1">
            <a:off x="820851" y="3846627"/>
            <a:ext cx="324036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90CF2D3-98F4-E984-09AE-0DE6CA2E764A}"/>
              </a:ext>
            </a:extLst>
          </p:cNvPr>
          <p:cNvSpPr txBox="1"/>
          <p:nvPr/>
        </p:nvSpPr>
        <p:spPr>
          <a:xfrm>
            <a:off x="4427984" y="1419622"/>
            <a:ext cx="2376264" cy="523220"/>
          </a:xfrm>
          <a:prstGeom prst="rect">
            <a:avLst/>
          </a:prstGeom>
          <a:solidFill>
            <a:srgbClr val="FFFF00"/>
          </a:solidFill>
          <a:ln>
            <a:solidFill>
              <a:schemeClr val="accent1"/>
            </a:solidFill>
          </a:ln>
        </p:spPr>
        <p:txBody>
          <a:bodyPr wrap="square" rtlCol="0">
            <a:spAutoFit/>
          </a:bodyPr>
          <a:lstStyle/>
          <a:p>
            <a:r>
              <a:rPr lang="en-US" sz="1400" dirty="0"/>
              <a:t>Now we have results for a facet by Material type = Book</a:t>
            </a:r>
          </a:p>
        </p:txBody>
      </p:sp>
      <p:cxnSp>
        <p:nvCxnSpPr>
          <p:cNvPr id="12" name="Straight Arrow Connector 11">
            <a:extLst>
              <a:ext uri="{FF2B5EF4-FFF2-40B4-BE49-F238E27FC236}">
                <a16:creationId xmlns:a16="http://schemas.microsoft.com/office/drawing/2014/main" id="{CD2FEE59-82D8-14CE-D53D-44B4349E9EEE}"/>
              </a:ext>
            </a:extLst>
          </p:cNvPr>
          <p:cNvCxnSpPr>
            <a:cxnSpLocks/>
            <a:stCxn id="7" idx="1"/>
          </p:cNvCxnSpPr>
          <p:nvPr/>
        </p:nvCxnSpPr>
        <p:spPr>
          <a:xfrm flipH="1" flipV="1">
            <a:off x="1043608" y="1542460"/>
            <a:ext cx="3384376" cy="1387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058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3FC2FB-2CAF-4AF7-4FC5-207DC470D160}"/>
              </a:ext>
            </a:extLst>
          </p:cNvPr>
          <p:cNvPicPr>
            <a:picLocks noChangeAspect="1"/>
          </p:cNvPicPr>
          <p:nvPr/>
        </p:nvPicPr>
        <p:blipFill>
          <a:blip r:embed="rId2"/>
          <a:stretch>
            <a:fillRect/>
          </a:stretch>
        </p:blipFill>
        <p:spPr>
          <a:xfrm>
            <a:off x="0" y="730217"/>
            <a:ext cx="9144000" cy="400177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Filtering search results by facets</a:t>
            </a:r>
            <a:endParaRPr lang="en-US" sz="2800" dirty="0"/>
          </a:p>
        </p:txBody>
      </p:sp>
      <p:sp>
        <p:nvSpPr>
          <p:cNvPr id="8" name="TextBox 7">
            <a:extLst>
              <a:ext uri="{FF2B5EF4-FFF2-40B4-BE49-F238E27FC236}">
                <a16:creationId xmlns:a16="http://schemas.microsoft.com/office/drawing/2014/main" id="{0795F94D-4793-0F48-C101-87E1736C4673}"/>
              </a:ext>
            </a:extLst>
          </p:cNvPr>
          <p:cNvSpPr txBox="1"/>
          <p:nvPr/>
        </p:nvSpPr>
        <p:spPr>
          <a:xfrm>
            <a:off x="2428587" y="906274"/>
            <a:ext cx="2448272" cy="738664"/>
          </a:xfrm>
          <a:prstGeom prst="rect">
            <a:avLst/>
          </a:prstGeom>
          <a:solidFill>
            <a:srgbClr val="FFFF00"/>
          </a:solidFill>
          <a:ln>
            <a:solidFill>
              <a:schemeClr val="accent1"/>
            </a:solidFill>
          </a:ln>
        </p:spPr>
        <p:txBody>
          <a:bodyPr wrap="square" rtlCol="0">
            <a:spAutoFit/>
          </a:bodyPr>
          <a:lstStyle/>
          <a:p>
            <a:r>
              <a:rPr lang="en-US" sz="1400" dirty="0"/>
              <a:t>Now we have filtered our initial search by Material type = Book and Language = English</a:t>
            </a:r>
          </a:p>
        </p:txBody>
      </p:sp>
      <p:sp>
        <p:nvSpPr>
          <p:cNvPr id="10" name="Rectangle 9">
            <a:extLst>
              <a:ext uri="{FF2B5EF4-FFF2-40B4-BE49-F238E27FC236}">
                <a16:creationId xmlns:a16="http://schemas.microsoft.com/office/drawing/2014/main" id="{010189F1-428E-8DDC-F029-DDD78EC8154F}"/>
              </a:ext>
            </a:extLst>
          </p:cNvPr>
          <p:cNvSpPr/>
          <p:nvPr/>
        </p:nvSpPr>
        <p:spPr>
          <a:xfrm>
            <a:off x="50782" y="1160628"/>
            <a:ext cx="992826" cy="7312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E61F6E1-3B32-8950-60AE-E0215F359B6B}"/>
              </a:ext>
            </a:extLst>
          </p:cNvPr>
          <p:cNvCxnSpPr>
            <a:cxnSpLocks/>
          </p:cNvCxnSpPr>
          <p:nvPr/>
        </p:nvCxnSpPr>
        <p:spPr>
          <a:xfrm flipH="1">
            <a:off x="1094390" y="1275606"/>
            <a:ext cx="1317370" cy="2506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874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Searching for bibliographic records</a:t>
            </a:r>
          </a:p>
        </p:txBody>
      </p:sp>
    </p:spTree>
    <p:extLst>
      <p:ext uri="{BB962C8B-B14F-4D97-AF65-F5344CB8AC3E}">
        <p14:creationId xmlns:p14="http://schemas.microsoft.com/office/powerpoint/2010/main" val="4174474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1DC97B-6B21-7F02-A082-4479D848DA6C}"/>
              </a:ext>
            </a:extLst>
          </p:cNvPr>
          <p:cNvPicPr>
            <a:picLocks noChangeAspect="1"/>
          </p:cNvPicPr>
          <p:nvPr/>
        </p:nvPicPr>
        <p:blipFill>
          <a:blip r:embed="rId2"/>
          <a:stretch>
            <a:fillRect/>
          </a:stretch>
        </p:blipFill>
        <p:spPr>
          <a:xfrm>
            <a:off x="4755644" y="1362495"/>
            <a:ext cx="2102716" cy="33053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Bibliographic records may be searched via the various “Titles” searches.</a:t>
            </a:r>
          </a:p>
          <a:p>
            <a:r>
              <a:rPr lang="en-US" sz="2200" dirty="0"/>
              <a:t>These include:</a:t>
            </a:r>
          </a:p>
          <a:p>
            <a:pPr lvl="1"/>
            <a:r>
              <a:rPr lang="en-US" sz="2200" dirty="0"/>
              <a:t>All Titles</a:t>
            </a:r>
          </a:p>
          <a:p>
            <a:pPr lvl="1"/>
            <a:r>
              <a:rPr lang="en-US" sz="2200" dirty="0"/>
              <a:t>Physical Titles</a:t>
            </a:r>
          </a:p>
          <a:p>
            <a:pPr lvl="1"/>
            <a:r>
              <a:rPr lang="en-US" sz="2200" dirty="0"/>
              <a:t>Electronic Titles</a:t>
            </a:r>
          </a:p>
          <a:p>
            <a:pPr lvl="1"/>
            <a:r>
              <a:rPr lang="en-US" sz="2200" dirty="0"/>
              <a:t>Digital Titles</a:t>
            </a:r>
          </a:p>
          <a:p>
            <a:endParaRPr lang="en-US" sz="2200" dirty="0"/>
          </a:p>
        </p:txBody>
      </p:sp>
      <p:sp>
        <p:nvSpPr>
          <p:cNvPr id="9" name="Rectangle 8">
            <a:extLst>
              <a:ext uri="{FF2B5EF4-FFF2-40B4-BE49-F238E27FC236}">
                <a16:creationId xmlns:a16="http://schemas.microsoft.com/office/drawing/2014/main" id="{BF5EAA40-FF10-FE98-6122-EEAD8ABE107F}"/>
              </a:ext>
            </a:extLst>
          </p:cNvPr>
          <p:cNvSpPr/>
          <p:nvPr/>
        </p:nvSpPr>
        <p:spPr>
          <a:xfrm>
            <a:off x="5194934" y="3909166"/>
            <a:ext cx="961242" cy="246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5844E0-D012-01AA-FE71-B6FAE930CC46}"/>
              </a:ext>
            </a:extLst>
          </p:cNvPr>
          <p:cNvSpPr/>
          <p:nvPr/>
        </p:nvSpPr>
        <p:spPr>
          <a:xfrm>
            <a:off x="5194934" y="3147814"/>
            <a:ext cx="961242" cy="246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76B550-48C4-2D79-4949-F3CBAE3F15BC}"/>
              </a:ext>
            </a:extLst>
          </p:cNvPr>
          <p:cNvSpPr/>
          <p:nvPr/>
        </p:nvSpPr>
        <p:spPr>
          <a:xfrm>
            <a:off x="5194934" y="2371628"/>
            <a:ext cx="961242" cy="246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69439B-DA08-EBEA-2440-6B158368236F}"/>
              </a:ext>
            </a:extLst>
          </p:cNvPr>
          <p:cNvSpPr/>
          <p:nvPr/>
        </p:nvSpPr>
        <p:spPr>
          <a:xfrm>
            <a:off x="5194934" y="2124868"/>
            <a:ext cx="961242" cy="246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4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032447"/>
          </a:xfrm>
        </p:spPr>
        <p:txBody>
          <a:bodyPr>
            <a:normAutofit/>
          </a:bodyPr>
          <a:lstStyle/>
          <a:p>
            <a:r>
              <a:rPr lang="en-US" dirty="0"/>
              <a:t>All Titles = Searches for bibliographic records which have physical inventory, or electronic inventory, or digital inventory, or no inventory</a:t>
            </a:r>
          </a:p>
          <a:p>
            <a:endParaRPr lang="en-US" dirty="0"/>
          </a:p>
          <a:p>
            <a:r>
              <a:rPr lang="en-US" dirty="0"/>
              <a:t>Physical Titles = Searches for bibliographic records which have at least one holdings record.  The presence of a holdings record, even without physical items attached, is enough for the record appear in the “Physical Titles” search results.</a:t>
            </a:r>
          </a:p>
          <a:p>
            <a:endParaRPr lang="en-US" dirty="0"/>
          </a:p>
          <a:p>
            <a:endParaRPr lang="en-US" dirty="0"/>
          </a:p>
        </p:txBody>
      </p:sp>
    </p:spTree>
    <p:extLst>
      <p:ext uri="{BB962C8B-B14F-4D97-AF65-F5344CB8AC3E}">
        <p14:creationId xmlns:p14="http://schemas.microsoft.com/office/powerpoint/2010/main" val="3903555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032447"/>
          </a:xfrm>
        </p:spPr>
        <p:txBody>
          <a:bodyPr>
            <a:normAutofit/>
          </a:bodyPr>
          <a:lstStyle/>
          <a:p>
            <a:r>
              <a:rPr lang="en-US" dirty="0"/>
              <a:t>Electronic Titles = Searches for bibliographic records that have electronic inventory.  This may be standalone portfolios or portfolios which are part of electronic collections. </a:t>
            </a:r>
          </a:p>
          <a:p>
            <a:endParaRPr lang="en-US" dirty="0"/>
          </a:p>
          <a:p>
            <a:r>
              <a:rPr lang="en-US" dirty="0"/>
              <a:t>Digital Titles = Searches for bibliographic records which have a digital representation. The presence of a digital representation, even without digital files attached, is enough for the record to appear in the “Digital Titles” search results.</a:t>
            </a:r>
          </a:p>
          <a:p>
            <a:endParaRPr lang="en-US" dirty="0"/>
          </a:p>
          <a:p>
            <a:endParaRPr lang="en-US" dirty="0"/>
          </a:p>
        </p:txBody>
      </p:sp>
    </p:spTree>
    <p:extLst>
      <p:ext uri="{BB962C8B-B14F-4D97-AF65-F5344CB8AC3E}">
        <p14:creationId xmlns:p14="http://schemas.microsoft.com/office/powerpoint/2010/main" val="1935021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032447"/>
          </a:xfrm>
        </p:spPr>
        <p:txBody>
          <a:bodyPr>
            <a:normAutofit/>
          </a:bodyPr>
          <a:lstStyle/>
          <a:p>
            <a:r>
              <a:rPr lang="en-US" sz="2200" dirty="0"/>
              <a:t>On the next four slides we will search for “title” “Gloria Steinem”.</a:t>
            </a:r>
          </a:p>
          <a:p>
            <a:r>
              <a:rPr lang="en-US" sz="2200" dirty="0"/>
              <a:t>We will do this for all four “titles” searches:</a:t>
            </a:r>
          </a:p>
          <a:p>
            <a:pPr lvl="1"/>
            <a:r>
              <a:rPr lang="en-US" sz="2200" dirty="0"/>
              <a:t>All Titles</a:t>
            </a:r>
          </a:p>
          <a:p>
            <a:pPr lvl="1"/>
            <a:r>
              <a:rPr lang="en-US" sz="2200" dirty="0"/>
              <a:t>Physical Titles</a:t>
            </a:r>
          </a:p>
          <a:p>
            <a:pPr lvl="1"/>
            <a:r>
              <a:rPr lang="en-US" sz="2200" dirty="0"/>
              <a:t>Electronic Titles</a:t>
            </a:r>
          </a:p>
          <a:p>
            <a:pPr lvl="1"/>
            <a:r>
              <a:rPr lang="en-US" sz="2200" dirty="0"/>
              <a:t>Digital Titles</a:t>
            </a:r>
          </a:p>
          <a:p>
            <a:r>
              <a:rPr lang="en-US" sz="2200" dirty="0"/>
              <a:t>Each time we will get different results because of the inventory associated with the bibliographic record.</a:t>
            </a:r>
          </a:p>
          <a:p>
            <a:endParaRPr lang="en-US" sz="2200" dirty="0"/>
          </a:p>
        </p:txBody>
      </p:sp>
    </p:spTree>
    <p:extLst>
      <p:ext uri="{BB962C8B-B14F-4D97-AF65-F5344CB8AC3E}">
        <p14:creationId xmlns:p14="http://schemas.microsoft.com/office/powerpoint/2010/main" val="1152250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F944A4-CE60-3BED-44A0-296404DDBC81}"/>
              </a:ext>
            </a:extLst>
          </p:cNvPr>
          <p:cNvPicPr>
            <a:picLocks noChangeAspect="1"/>
          </p:cNvPicPr>
          <p:nvPr/>
        </p:nvPicPr>
        <p:blipFill>
          <a:blip r:embed="rId2"/>
          <a:stretch>
            <a:fillRect/>
          </a:stretch>
        </p:blipFill>
        <p:spPr>
          <a:xfrm>
            <a:off x="0" y="627534"/>
            <a:ext cx="9144000" cy="403086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11" name="Rectangle 10">
            <a:extLst>
              <a:ext uri="{FF2B5EF4-FFF2-40B4-BE49-F238E27FC236}">
                <a16:creationId xmlns:a16="http://schemas.microsoft.com/office/drawing/2014/main" id="{B0EB33E8-5642-45EA-1BCF-F88BDEF4AD83}"/>
              </a:ext>
            </a:extLst>
          </p:cNvPr>
          <p:cNvSpPr/>
          <p:nvPr/>
        </p:nvSpPr>
        <p:spPr>
          <a:xfrm>
            <a:off x="675617" y="594747"/>
            <a:ext cx="432048" cy="272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3F35A-650F-DDD9-D964-F94BA753587C}"/>
              </a:ext>
            </a:extLst>
          </p:cNvPr>
          <p:cNvSpPr/>
          <p:nvPr/>
        </p:nvSpPr>
        <p:spPr>
          <a:xfrm>
            <a:off x="1931557" y="859460"/>
            <a:ext cx="504056" cy="272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EB8064-D1AC-4340-0BE5-4E15B5623A09}"/>
              </a:ext>
            </a:extLst>
          </p:cNvPr>
          <p:cNvSpPr txBox="1"/>
          <p:nvPr/>
        </p:nvSpPr>
        <p:spPr>
          <a:xfrm>
            <a:off x="5004048" y="824974"/>
            <a:ext cx="2664296" cy="738664"/>
          </a:xfrm>
          <a:prstGeom prst="rect">
            <a:avLst/>
          </a:prstGeom>
          <a:solidFill>
            <a:srgbClr val="FFFF00"/>
          </a:solidFill>
          <a:ln>
            <a:solidFill>
              <a:schemeClr val="accent1"/>
            </a:solidFill>
          </a:ln>
        </p:spPr>
        <p:txBody>
          <a:bodyPr wrap="square" rtlCol="0">
            <a:spAutoFit/>
          </a:bodyPr>
          <a:lstStyle/>
          <a:p>
            <a:r>
              <a:rPr lang="en-US" sz="1400" dirty="0"/>
              <a:t>An “All Titles” search retrieves  bibliographic records with any type of inventory or no inventory.</a:t>
            </a:r>
          </a:p>
        </p:txBody>
      </p:sp>
      <p:sp>
        <p:nvSpPr>
          <p:cNvPr id="13" name="Rectangle 12">
            <a:extLst>
              <a:ext uri="{FF2B5EF4-FFF2-40B4-BE49-F238E27FC236}">
                <a16:creationId xmlns:a16="http://schemas.microsoft.com/office/drawing/2014/main" id="{61C89440-2F50-0E07-D9EF-19E21DF03D16}"/>
              </a:ext>
            </a:extLst>
          </p:cNvPr>
          <p:cNvSpPr/>
          <p:nvPr/>
        </p:nvSpPr>
        <p:spPr>
          <a:xfrm>
            <a:off x="2265877" y="4391491"/>
            <a:ext cx="721946"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C26BAB-5FAF-E988-8E1E-A796217FD60B}"/>
              </a:ext>
            </a:extLst>
          </p:cNvPr>
          <p:cNvSpPr/>
          <p:nvPr/>
        </p:nvSpPr>
        <p:spPr>
          <a:xfrm>
            <a:off x="2276952" y="3237743"/>
            <a:ext cx="710871"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A05815-2862-6061-6003-1B78136BB4C2}"/>
              </a:ext>
            </a:extLst>
          </p:cNvPr>
          <p:cNvSpPr/>
          <p:nvPr/>
        </p:nvSpPr>
        <p:spPr>
          <a:xfrm>
            <a:off x="2264620" y="2116782"/>
            <a:ext cx="721946"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121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85C23D-7F4A-3955-221D-5F4D94CAAB0A}"/>
              </a:ext>
            </a:extLst>
          </p:cNvPr>
          <p:cNvPicPr>
            <a:picLocks noChangeAspect="1"/>
          </p:cNvPicPr>
          <p:nvPr/>
        </p:nvPicPr>
        <p:blipFill>
          <a:blip r:embed="rId2"/>
          <a:stretch>
            <a:fillRect/>
          </a:stretch>
        </p:blipFill>
        <p:spPr>
          <a:xfrm>
            <a:off x="0" y="627534"/>
            <a:ext cx="9144000" cy="403029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11" name="Rectangle 10">
            <a:extLst>
              <a:ext uri="{FF2B5EF4-FFF2-40B4-BE49-F238E27FC236}">
                <a16:creationId xmlns:a16="http://schemas.microsoft.com/office/drawing/2014/main" id="{B0EB33E8-5642-45EA-1BCF-F88BDEF4AD83}"/>
              </a:ext>
            </a:extLst>
          </p:cNvPr>
          <p:cNvSpPr/>
          <p:nvPr/>
        </p:nvSpPr>
        <p:spPr>
          <a:xfrm>
            <a:off x="643655" y="589339"/>
            <a:ext cx="687985" cy="272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3F35A-650F-DDD9-D964-F94BA753587C}"/>
              </a:ext>
            </a:extLst>
          </p:cNvPr>
          <p:cNvSpPr/>
          <p:nvPr/>
        </p:nvSpPr>
        <p:spPr>
          <a:xfrm>
            <a:off x="1867790" y="850868"/>
            <a:ext cx="687985" cy="272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EB8064-D1AC-4340-0BE5-4E15B5623A09}"/>
              </a:ext>
            </a:extLst>
          </p:cNvPr>
          <p:cNvSpPr txBox="1"/>
          <p:nvPr/>
        </p:nvSpPr>
        <p:spPr>
          <a:xfrm>
            <a:off x="5004048" y="915566"/>
            <a:ext cx="2376264" cy="954107"/>
          </a:xfrm>
          <a:prstGeom prst="rect">
            <a:avLst/>
          </a:prstGeom>
          <a:solidFill>
            <a:srgbClr val="FFFF00"/>
          </a:solidFill>
          <a:ln>
            <a:solidFill>
              <a:schemeClr val="accent1"/>
            </a:solidFill>
          </a:ln>
        </p:spPr>
        <p:txBody>
          <a:bodyPr wrap="square" rtlCol="0">
            <a:spAutoFit/>
          </a:bodyPr>
          <a:lstStyle/>
          <a:p>
            <a:r>
              <a:rPr lang="en-US" sz="1400" dirty="0"/>
              <a:t>A “Physical Titles” search retrieves  bibliographic records with at least one holdings record.</a:t>
            </a:r>
          </a:p>
        </p:txBody>
      </p:sp>
      <p:sp>
        <p:nvSpPr>
          <p:cNvPr id="13" name="Rectangle 12">
            <a:extLst>
              <a:ext uri="{FF2B5EF4-FFF2-40B4-BE49-F238E27FC236}">
                <a16:creationId xmlns:a16="http://schemas.microsoft.com/office/drawing/2014/main" id="{61C89440-2F50-0E07-D9EF-19E21DF03D16}"/>
              </a:ext>
            </a:extLst>
          </p:cNvPr>
          <p:cNvSpPr/>
          <p:nvPr/>
        </p:nvSpPr>
        <p:spPr>
          <a:xfrm>
            <a:off x="2203687" y="4407062"/>
            <a:ext cx="792088"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A05815-2862-6061-6003-1B78136BB4C2}"/>
              </a:ext>
            </a:extLst>
          </p:cNvPr>
          <p:cNvSpPr/>
          <p:nvPr/>
        </p:nvSpPr>
        <p:spPr>
          <a:xfrm>
            <a:off x="2211638" y="2211710"/>
            <a:ext cx="792088"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22E41C-B3E5-D969-2F0F-B6198812AEF2}"/>
              </a:ext>
            </a:extLst>
          </p:cNvPr>
          <p:cNvSpPr/>
          <p:nvPr/>
        </p:nvSpPr>
        <p:spPr>
          <a:xfrm>
            <a:off x="2216830" y="3361941"/>
            <a:ext cx="792088"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69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In Alma it is possible to search for</a:t>
            </a:r>
          </a:p>
          <a:p>
            <a:pPr lvl="1"/>
            <a:r>
              <a:rPr lang="en-US" sz="2400" dirty="0"/>
              <a:t>Bibliographic data</a:t>
            </a:r>
          </a:p>
          <a:p>
            <a:pPr lvl="1"/>
            <a:r>
              <a:rPr lang="en-US" sz="2400" dirty="0"/>
              <a:t>Inventory Data</a:t>
            </a:r>
          </a:p>
          <a:p>
            <a:pPr lvl="1"/>
            <a:r>
              <a:rPr lang="en-US" sz="2400" dirty="0"/>
              <a:t>Authority data</a:t>
            </a:r>
          </a:p>
          <a:p>
            <a:pPr lvl="1"/>
            <a:r>
              <a:rPr lang="en-US" sz="2400" dirty="0"/>
              <a:t>Administrative Data</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5332D0-5A3E-51A9-E727-0D937878C7D0}"/>
              </a:ext>
            </a:extLst>
          </p:cNvPr>
          <p:cNvPicPr>
            <a:picLocks noChangeAspect="1"/>
          </p:cNvPicPr>
          <p:nvPr/>
        </p:nvPicPr>
        <p:blipFill>
          <a:blip r:embed="rId2"/>
          <a:stretch>
            <a:fillRect/>
          </a:stretch>
        </p:blipFill>
        <p:spPr>
          <a:xfrm>
            <a:off x="0" y="699542"/>
            <a:ext cx="9144000" cy="40821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11" name="Rectangle 10">
            <a:extLst>
              <a:ext uri="{FF2B5EF4-FFF2-40B4-BE49-F238E27FC236}">
                <a16:creationId xmlns:a16="http://schemas.microsoft.com/office/drawing/2014/main" id="{B0EB33E8-5642-45EA-1BCF-F88BDEF4AD83}"/>
              </a:ext>
            </a:extLst>
          </p:cNvPr>
          <p:cNvSpPr/>
          <p:nvPr/>
        </p:nvSpPr>
        <p:spPr>
          <a:xfrm>
            <a:off x="683568" y="699542"/>
            <a:ext cx="687985" cy="272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3F35A-650F-DDD9-D964-F94BA753587C}"/>
              </a:ext>
            </a:extLst>
          </p:cNvPr>
          <p:cNvSpPr/>
          <p:nvPr/>
        </p:nvSpPr>
        <p:spPr>
          <a:xfrm>
            <a:off x="1907704" y="987574"/>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EB8064-D1AC-4340-0BE5-4E15B5623A09}"/>
              </a:ext>
            </a:extLst>
          </p:cNvPr>
          <p:cNvSpPr txBox="1"/>
          <p:nvPr/>
        </p:nvSpPr>
        <p:spPr>
          <a:xfrm>
            <a:off x="5004048" y="915566"/>
            <a:ext cx="2592288" cy="1169551"/>
          </a:xfrm>
          <a:prstGeom prst="rect">
            <a:avLst/>
          </a:prstGeom>
          <a:solidFill>
            <a:srgbClr val="FFFF00"/>
          </a:solidFill>
          <a:ln>
            <a:solidFill>
              <a:schemeClr val="accent1"/>
            </a:solidFill>
          </a:ln>
        </p:spPr>
        <p:txBody>
          <a:bodyPr wrap="square" rtlCol="0">
            <a:spAutoFit/>
          </a:bodyPr>
          <a:lstStyle/>
          <a:p>
            <a:r>
              <a:rPr lang="en-US" sz="1400" dirty="0"/>
              <a:t>An “Electronic Titles” search retrieves  bibliographic records with at least one portfolio (either a standalone or part of an electronic collection).</a:t>
            </a:r>
          </a:p>
        </p:txBody>
      </p:sp>
      <p:sp>
        <p:nvSpPr>
          <p:cNvPr id="13" name="Rectangle 12">
            <a:extLst>
              <a:ext uri="{FF2B5EF4-FFF2-40B4-BE49-F238E27FC236}">
                <a16:creationId xmlns:a16="http://schemas.microsoft.com/office/drawing/2014/main" id="{61C89440-2F50-0E07-D9EF-19E21DF03D16}"/>
              </a:ext>
            </a:extLst>
          </p:cNvPr>
          <p:cNvSpPr/>
          <p:nvPr/>
        </p:nvSpPr>
        <p:spPr>
          <a:xfrm>
            <a:off x="2299548" y="4565343"/>
            <a:ext cx="792088"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A05815-2862-6061-6003-1B78136BB4C2}"/>
              </a:ext>
            </a:extLst>
          </p:cNvPr>
          <p:cNvSpPr/>
          <p:nvPr/>
        </p:nvSpPr>
        <p:spPr>
          <a:xfrm>
            <a:off x="2303748" y="2300561"/>
            <a:ext cx="792088"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385390-6647-20F4-55BA-7B4739DE4A83}"/>
              </a:ext>
            </a:extLst>
          </p:cNvPr>
          <p:cNvSpPr/>
          <p:nvPr/>
        </p:nvSpPr>
        <p:spPr>
          <a:xfrm>
            <a:off x="2299548" y="3456437"/>
            <a:ext cx="792088"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945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DED2EB-2418-4015-40ED-ABF33BA5993F}"/>
              </a:ext>
            </a:extLst>
          </p:cNvPr>
          <p:cNvPicPr>
            <a:picLocks noChangeAspect="1"/>
          </p:cNvPicPr>
          <p:nvPr/>
        </p:nvPicPr>
        <p:blipFill>
          <a:blip r:embed="rId2"/>
          <a:stretch>
            <a:fillRect/>
          </a:stretch>
        </p:blipFill>
        <p:spPr>
          <a:xfrm>
            <a:off x="0" y="692510"/>
            <a:ext cx="9144000" cy="403948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11" name="Rectangle 10">
            <a:extLst>
              <a:ext uri="{FF2B5EF4-FFF2-40B4-BE49-F238E27FC236}">
                <a16:creationId xmlns:a16="http://schemas.microsoft.com/office/drawing/2014/main" id="{B0EB33E8-5642-45EA-1BCF-F88BDEF4AD83}"/>
              </a:ext>
            </a:extLst>
          </p:cNvPr>
          <p:cNvSpPr/>
          <p:nvPr/>
        </p:nvSpPr>
        <p:spPr>
          <a:xfrm>
            <a:off x="683568" y="658672"/>
            <a:ext cx="576064" cy="2568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3F35A-650F-DDD9-D964-F94BA753587C}"/>
              </a:ext>
            </a:extLst>
          </p:cNvPr>
          <p:cNvSpPr/>
          <p:nvPr/>
        </p:nvSpPr>
        <p:spPr>
          <a:xfrm>
            <a:off x="2051720" y="2175824"/>
            <a:ext cx="864096" cy="272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EB8064-D1AC-4340-0BE5-4E15B5623A09}"/>
              </a:ext>
            </a:extLst>
          </p:cNvPr>
          <p:cNvSpPr txBox="1"/>
          <p:nvPr/>
        </p:nvSpPr>
        <p:spPr>
          <a:xfrm>
            <a:off x="5004048" y="1185595"/>
            <a:ext cx="2376264" cy="954107"/>
          </a:xfrm>
          <a:prstGeom prst="rect">
            <a:avLst/>
          </a:prstGeom>
          <a:solidFill>
            <a:srgbClr val="FFFF00"/>
          </a:solidFill>
          <a:ln>
            <a:solidFill>
              <a:schemeClr val="accent1"/>
            </a:solidFill>
          </a:ln>
        </p:spPr>
        <p:txBody>
          <a:bodyPr wrap="square" rtlCol="0">
            <a:spAutoFit/>
          </a:bodyPr>
          <a:lstStyle/>
          <a:p>
            <a:r>
              <a:rPr lang="en-US" sz="1400" dirty="0"/>
              <a:t>A “Digital Titles” search retrieves  bibliographic records with at least one Digital Representation.</a:t>
            </a:r>
          </a:p>
        </p:txBody>
      </p:sp>
      <p:sp>
        <p:nvSpPr>
          <p:cNvPr id="13" name="Rectangle 12">
            <a:extLst>
              <a:ext uri="{FF2B5EF4-FFF2-40B4-BE49-F238E27FC236}">
                <a16:creationId xmlns:a16="http://schemas.microsoft.com/office/drawing/2014/main" id="{61C89440-2F50-0E07-D9EF-19E21DF03D16}"/>
              </a:ext>
            </a:extLst>
          </p:cNvPr>
          <p:cNvSpPr/>
          <p:nvPr/>
        </p:nvSpPr>
        <p:spPr>
          <a:xfrm>
            <a:off x="2051720" y="4151296"/>
            <a:ext cx="846327"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A05815-2862-6061-6003-1B78136BB4C2}"/>
              </a:ext>
            </a:extLst>
          </p:cNvPr>
          <p:cNvSpPr/>
          <p:nvPr/>
        </p:nvSpPr>
        <p:spPr>
          <a:xfrm>
            <a:off x="2051720" y="3167360"/>
            <a:ext cx="846327" cy="299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754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A666C7-8D39-8DE2-DD4B-1F5C95781A0A}"/>
              </a:ext>
            </a:extLst>
          </p:cNvPr>
          <p:cNvPicPr>
            <a:picLocks noChangeAspect="1"/>
          </p:cNvPicPr>
          <p:nvPr/>
        </p:nvPicPr>
        <p:blipFill>
          <a:blip r:embed="rId2"/>
          <a:stretch>
            <a:fillRect/>
          </a:stretch>
        </p:blipFill>
        <p:spPr>
          <a:xfrm>
            <a:off x="971600" y="2408788"/>
            <a:ext cx="7020962" cy="235232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99542"/>
            <a:ext cx="8424936" cy="1656183"/>
          </a:xfrm>
        </p:spPr>
        <p:txBody>
          <a:bodyPr>
            <a:noAutofit/>
          </a:bodyPr>
          <a:lstStyle/>
          <a:p>
            <a:r>
              <a:rPr lang="en-US" sz="2000" dirty="0"/>
              <a:t>Note that when doing an advanced search via “Physical Titles” and “Electronic Titles” and “Digital Titles” it is possible to search by both bibliographic as well as inventory fields.</a:t>
            </a:r>
          </a:p>
          <a:p>
            <a:r>
              <a:rPr lang="en-US" sz="2000" dirty="0"/>
              <a:t>For example, in the “Physical Titles” search the user can also search for holdings and physical items fields.</a:t>
            </a:r>
          </a:p>
          <a:p>
            <a:endParaRPr lang="en-US" sz="2000" dirty="0"/>
          </a:p>
        </p:txBody>
      </p:sp>
      <p:sp>
        <p:nvSpPr>
          <p:cNvPr id="13" name="Rectangle 12">
            <a:extLst>
              <a:ext uri="{FF2B5EF4-FFF2-40B4-BE49-F238E27FC236}">
                <a16:creationId xmlns:a16="http://schemas.microsoft.com/office/drawing/2014/main" id="{568AF861-33D5-91EA-0ECE-3A70465CD33A}"/>
              </a:ext>
            </a:extLst>
          </p:cNvPr>
          <p:cNvSpPr/>
          <p:nvPr/>
        </p:nvSpPr>
        <p:spPr>
          <a:xfrm>
            <a:off x="971600" y="2395838"/>
            <a:ext cx="122413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3E43C3-558D-E46E-13F2-A241AED2E65B}"/>
              </a:ext>
            </a:extLst>
          </p:cNvPr>
          <p:cNvSpPr/>
          <p:nvPr/>
        </p:nvSpPr>
        <p:spPr>
          <a:xfrm>
            <a:off x="1331640" y="4083918"/>
            <a:ext cx="114952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33A7C5-443A-9C30-750E-07F4F8A25E4B}"/>
              </a:ext>
            </a:extLst>
          </p:cNvPr>
          <p:cNvSpPr/>
          <p:nvPr/>
        </p:nvSpPr>
        <p:spPr>
          <a:xfrm>
            <a:off x="1334244" y="4268122"/>
            <a:ext cx="114952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A8E238-3DE5-54E2-45E4-2C0BE29D78F6}"/>
              </a:ext>
            </a:extLst>
          </p:cNvPr>
          <p:cNvSpPr/>
          <p:nvPr/>
        </p:nvSpPr>
        <p:spPr>
          <a:xfrm>
            <a:off x="1331640" y="4452358"/>
            <a:ext cx="114952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584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F81298-AFBD-809B-30C9-F9B631122BE9}"/>
              </a:ext>
            </a:extLst>
          </p:cNvPr>
          <p:cNvPicPr>
            <a:picLocks noChangeAspect="1"/>
          </p:cNvPicPr>
          <p:nvPr/>
        </p:nvPicPr>
        <p:blipFill>
          <a:blip r:embed="rId2"/>
          <a:stretch>
            <a:fillRect/>
          </a:stretch>
        </p:blipFill>
        <p:spPr>
          <a:xfrm>
            <a:off x="0" y="1506743"/>
            <a:ext cx="9144000" cy="213001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99543"/>
            <a:ext cx="8424936" cy="792088"/>
          </a:xfrm>
        </p:spPr>
        <p:txBody>
          <a:bodyPr>
            <a:noAutofit/>
          </a:bodyPr>
          <a:lstStyle/>
          <a:p>
            <a:r>
              <a:rPr lang="en-US" sz="2000" dirty="0"/>
              <a:t>For example, we can search for all “Physical Titles” which have a physical item created after Jan. 1, 2024</a:t>
            </a:r>
          </a:p>
          <a:p>
            <a:endParaRPr lang="en-US" sz="2000" dirty="0"/>
          </a:p>
        </p:txBody>
      </p:sp>
      <p:sp>
        <p:nvSpPr>
          <p:cNvPr id="6" name="Rectangle 5">
            <a:extLst>
              <a:ext uri="{FF2B5EF4-FFF2-40B4-BE49-F238E27FC236}">
                <a16:creationId xmlns:a16="http://schemas.microsoft.com/office/drawing/2014/main" id="{42F8A869-A089-B7C7-EC83-9BB0A1CE6EFD}"/>
              </a:ext>
            </a:extLst>
          </p:cNvPr>
          <p:cNvSpPr/>
          <p:nvPr/>
        </p:nvSpPr>
        <p:spPr>
          <a:xfrm>
            <a:off x="683568" y="1955482"/>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679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8FD2B-AE96-D1B0-F9DD-C9CBE0201279}"/>
              </a:ext>
            </a:extLst>
          </p:cNvPr>
          <p:cNvPicPr>
            <a:picLocks noChangeAspect="1"/>
          </p:cNvPicPr>
          <p:nvPr/>
        </p:nvPicPr>
        <p:blipFill>
          <a:blip r:embed="rId2"/>
          <a:stretch>
            <a:fillRect/>
          </a:stretch>
        </p:blipFill>
        <p:spPr>
          <a:xfrm>
            <a:off x="0" y="661031"/>
            <a:ext cx="9144000" cy="407095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10" name="Rectangle 9">
            <a:extLst>
              <a:ext uri="{FF2B5EF4-FFF2-40B4-BE49-F238E27FC236}">
                <a16:creationId xmlns:a16="http://schemas.microsoft.com/office/drawing/2014/main" id="{852B0D84-FE11-236A-4831-BAD7A7BF1FAA}"/>
              </a:ext>
            </a:extLst>
          </p:cNvPr>
          <p:cNvSpPr/>
          <p:nvPr/>
        </p:nvSpPr>
        <p:spPr>
          <a:xfrm>
            <a:off x="1691680" y="915566"/>
            <a:ext cx="34563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099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1D55C-05E8-D7BE-219A-DB0EA7AE12FE}"/>
              </a:ext>
            </a:extLst>
          </p:cNvPr>
          <p:cNvPicPr>
            <a:picLocks noChangeAspect="1"/>
          </p:cNvPicPr>
          <p:nvPr/>
        </p:nvPicPr>
        <p:blipFill>
          <a:blip r:embed="rId2"/>
          <a:stretch>
            <a:fillRect/>
          </a:stretch>
        </p:blipFill>
        <p:spPr>
          <a:xfrm>
            <a:off x="0" y="2243150"/>
            <a:ext cx="9144000" cy="191277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99542"/>
            <a:ext cx="8424936" cy="1656183"/>
          </a:xfrm>
        </p:spPr>
        <p:txBody>
          <a:bodyPr>
            <a:noAutofit/>
          </a:bodyPr>
          <a:lstStyle/>
          <a:p>
            <a:r>
              <a:rPr lang="en-US" sz="2000" dirty="0"/>
              <a:t>Similarly, when searching via “Electronic Titles” the user can also search for electronic collection and electronic portfolio fields.</a:t>
            </a:r>
          </a:p>
          <a:p>
            <a:r>
              <a:rPr lang="en-US" sz="2000" dirty="0"/>
              <a:t>For example, we can search for all “Electronic Titles” which have an electronic portfolio that has a public note.</a:t>
            </a:r>
          </a:p>
          <a:p>
            <a:endParaRPr lang="en-US" sz="2000" dirty="0"/>
          </a:p>
          <a:p>
            <a:endParaRPr lang="en-US" sz="2000" dirty="0"/>
          </a:p>
        </p:txBody>
      </p:sp>
      <p:sp>
        <p:nvSpPr>
          <p:cNvPr id="13" name="Rectangle 12">
            <a:extLst>
              <a:ext uri="{FF2B5EF4-FFF2-40B4-BE49-F238E27FC236}">
                <a16:creationId xmlns:a16="http://schemas.microsoft.com/office/drawing/2014/main" id="{568AF861-33D5-91EA-0ECE-3A70465CD33A}"/>
              </a:ext>
            </a:extLst>
          </p:cNvPr>
          <p:cNvSpPr/>
          <p:nvPr/>
        </p:nvSpPr>
        <p:spPr>
          <a:xfrm>
            <a:off x="539552" y="2307571"/>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692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511504-9452-11D8-D2ED-55E6E6A7366B}"/>
              </a:ext>
            </a:extLst>
          </p:cNvPr>
          <p:cNvPicPr>
            <a:picLocks noChangeAspect="1"/>
          </p:cNvPicPr>
          <p:nvPr/>
        </p:nvPicPr>
        <p:blipFill>
          <a:blip r:embed="rId2"/>
          <a:stretch>
            <a:fillRect/>
          </a:stretch>
        </p:blipFill>
        <p:spPr>
          <a:xfrm>
            <a:off x="0" y="681952"/>
            <a:ext cx="9144000" cy="40500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9" name="Rectangle 8">
            <a:extLst>
              <a:ext uri="{FF2B5EF4-FFF2-40B4-BE49-F238E27FC236}">
                <a16:creationId xmlns:a16="http://schemas.microsoft.com/office/drawing/2014/main" id="{5225D52D-A364-E4DE-D6BB-B8FFE514D598}"/>
              </a:ext>
            </a:extLst>
          </p:cNvPr>
          <p:cNvSpPr/>
          <p:nvPr/>
        </p:nvSpPr>
        <p:spPr>
          <a:xfrm>
            <a:off x="3707904" y="971672"/>
            <a:ext cx="1800200" cy="2319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012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E649A-52B2-C90E-09A5-FD5879DC06C7}"/>
              </a:ext>
            </a:extLst>
          </p:cNvPr>
          <p:cNvPicPr>
            <a:picLocks noChangeAspect="1"/>
          </p:cNvPicPr>
          <p:nvPr/>
        </p:nvPicPr>
        <p:blipFill>
          <a:blip r:embed="rId2"/>
          <a:stretch>
            <a:fillRect/>
          </a:stretch>
        </p:blipFill>
        <p:spPr>
          <a:xfrm>
            <a:off x="0" y="2187390"/>
            <a:ext cx="9144000" cy="211255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99542"/>
            <a:ext cx="8424936" cy="1656183"/>
          </a:xfrm>
        </p:spPr>
        <p:txBody>
          <a:bodyPr>
            <a:noAutofit/>
          </a:bodyPr>
          <a:lstStyle/>
          <a:p>
            <a:r>
              <a:rPr lang="en-US" sz="2000" dirty="0"/>
              <a:t>Similarly, when searching via “Digital Titles” the user can also search for digital representation and digital file fields.</a:t>
            </a:r>
          </a:p>
          <a:p>
            <a:r>
              <a:rPr lang="en-US" sz="2000" dirty="0"/>
              <a:t>For example, we can search for all “Digital Titles” which have a digital representation that has files of type jpeg or jpg.</a:t>
            </a:r>
          </a:p>
          <a:p>
            <a:endParaRPr lang="en-US" sz="2000" dirty="0"/>
          </a:p>
          <a:p>
            <a:endParaRPr lang="en-US" sz="2000" dirty="0"/>
          </a:p>
        </p:txBody>
      </p:sp>
      <p:sp>
        <p:nvSpPr>
          <p:cNvPr id="13" name="Rectangle 12">
            <a:extLst>
              <a:ext uri="{FF2B5EF4-FFF2-40B4-BE49-F238E27FC236}">
                <a16:creationId xmlns:a16="http://schemas.microsoft.com/office/drawing/2014/main" id="{568AF861-33D5-91EA-0ECE-3A70465CD33A}"/>
              </a:ext>
            </a:extLst>
          </p:cNvPr>
          <p:cNvSpPr/>
          <p:nvPr/>
        </p:nvSpPr>
        <p:spPr>
          <a:xfrm>
            <a:off x="467544" y="2269522"/>
            <a:ext cx="1008112" cy="278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B3A2686-1870-440F-660B-5D13F38B5323}"/>
              </a:ext>
            </a:extLst>
          </p:cNvPr>
          <p:cNvSpPr/>
          <p:nvPr/>
        </p:nvSpPr>
        <p:spPr>
          <a:xfrm>
            <a:off x="179512" y="3224008"/>
            <a:ext cx="288032" cy="278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773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EC7456-5619-F8EC-0A18-8C55579DCDFA}"/>
              </a:ext>
            </a:extLst>
          </p:cNvPr>
          <p:cNvPicPr>
            <a:picLocks noChangeAspect="1"/>
          </p:cNvPicPr>
          <p:nvPr/>
        </p:nvPicPr>
        <p:blipFill>
          <a:blip r:embed="rId2"/>
          <a:stretch>
            <a:fillRect/>
          </a:stretch>
        </p:blipFill>
        <p:spPr>
          <a:xfrm>
            <a:off x="0" y="699542"/>
            <a:ext cx="9144000" cy="39387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bibliographic records</a:t>
            </a:r>
          </a:p>
        </p:txBody>
      </p:sp>
      <p:sp>
        <p:nvSpPr>
          <p:cNvPr id="9" name="Rectangle 8">
            <a:extLst>
              <a:ext uri="{FF2B5EF4-FFF2-40B4-BE49-F238E27FC236}">
                <a16:creationId xmlns:a16="http://schemas.microsoft.com/office/drawing/2014/main" id="{FF5A182C-074F-2E42-2336-FCA5AD9C7AC1}"/>
              </a:ext>
            </a:extLst>
          </p:cNvPr>
          <p:cNvSpPr/>
          <p:nvPr/>
        </p:nvSpPr>
        <p:spPr>
          <a:xfrm>
            <a:off x="2915816" y="987574"/>
            <a:ext cx="20162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453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933959" cy="1240583"/>
          </a:xfrm>
        </p:spPr>
        <p:txBody>
          <a:bodyPr/>
          <a:lstStyle/>
          <a:p>
            <a:pPr>
              <a:lnSpc>
                <a:spcPct val="90000"/>
              </a:lnSpc>
            </a:pPr>
            <a:r>
              <a:rPr lang="en-US" sz="2800" dirty="0"/>
              <a:t>Searching for inventory</a:t>
            </a:r>
          </a:p>
        </p:txBody>
      </p:sp>
    </p:spTree>
    <p:extLst>
      <p:ext uri="{BB962C8B-B14F-4D97-AF65-F5344CB8AC3E}">
        <p14:creationId xmlns:p14="http://schemas.microsoft.com/office/powerpoint/2010/main" val="73281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10000"/>
          </a:bodyPr>
          <a:lstStyle/>
          <a:p>
            <a:r>
              <a:rPr lang="en-US" dirty="0"/>
              <a:t>Administrative data includes:</a:t>
            </a:r>
          </a:p>
          <a:p>
            <a:pPr lvl="1"/>
            <a:r>
              <a:rPr lang="en-US" sz="2400" dirty="0"/>
              <a:t>Patron requests</a:t>
            </a:r>
          </a:p>
          <a:p>
            <a:pPr lvl="1"/>
            <a:r>
              <a:rPr lang="en-US" sz="2400" dirty="0"/>
              <a:t>Courses</a:t>
            </a:r>
          </a:p>
          <a:p>
            <a:pPr lvl="1"/>
            <a:r>
              <a:rPr lang="en-US" sz="2400" dirty="0"/>
              <a:t>Users</a:t>
            </a:r>
          </a:p>
          <a:p>
            <a:pPr lvl="1"/>
            <a:r>
              <a:rPr lang="en-US" sz="2400" dirty="0"/>
              <a:t>Acquisitions information, including PO lines, funds, invoices, vendors, and licenses </a:t>
            </a:r>
          </a:p>
          <a:p>
            <a:pPr lvl="1"/>
            <a:r>
              <a:rPr lang="en-US" sz="2400" dirty="0"/>
              <a:t>Reading lists</a:t>
            </a:r>
          </a:p>
          <a:p>
            <a:pPr lvl="1"/>
            <a:r>
              <a:rPr lang="en-US" sz="2400" dirty="0"/>
              <a:t>Reading list citations</a:t>
            </a:r>
          </a:p>
          <a:p>
            <a:pPr lvl="1"/>
            <a:r>
              <a:rPr lang="en-US" sz="2400" dirty="0"/>
              <a:t>Borrowing Requests</a:t>
            </a:r>
          </a:p>
          <a:p>
            <a:pPr lvl="1"/>
            <a:r>
              <a:rPr lang="en-US" sz="2400" dirty="0"/>
              <a:t>Lending Requests</a:t>
            </a:r>
          </a:p>
        </p:txBody>
      </p:sp>
    </p:spTree>
    <p:extLst>
      <p:ext uri="{BB962C8B-B14F-4D97-AF65-F5344CB8AC3E}">
        <p14:creationId xmlns:p14="http://schemas.microsoft.com/office/powerpoint/2010/main" val="3697288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092F9-DCAF-81DE-7F23-DD8E75823C13}"/>
              </a:ext>
            </a:extLst>
          </p:cNvPr>
          <p:cNvPicPr>
            <a:picLocks noChangeAspect="1"/>
          </p:cNvPicPr>
          <p:nvPr/>
        </p:nvPicPr>
        <p:blipFill>
          <a:blip r:embed="rId2"/>
          <a:stretch>
            <a:fillRect/>
          </a:stretch>
        </p:blipFill>
        <p:spPr>
          <a:xfrm>
            <a:off x="3405388" y="1362495"/>
            <a:ext cx="2102716" cy="33053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96944" cy="1656183"/>
          </a:xfrm>
        </p:spPr>
        <p:txBody>
          <a:bodyPr>
            <a:noAutofit/>
          </a:bodyPr>
          <a:lstStyle/>
          <a:p>
            <a:r>
              <a:rPr lang="en-US" sz="2000" dirty="0"/>
              <a:t>Inventory can be searched in Alma via the following search types:</a:t>
            </a:r>
          </a:p>
          <a:p>
            <a:endParaRPr lang="en-US" sz="2000" dirty="0"/>
          </a:p>
        </p:txBody>
      </p:sp>
      <p:sp>
        <p:nvSpPr>
          <p:cNvPr id="12" name="Rectangle 11">
            <a:extLst>
              <a:ext uri="{FF2B5EF4-FFF2-40B4-BE49-F238E27FC236}">
                <a16:creationId xmlns:a16="http://schemas.microsoft.com/office/drawing/2014/main" id="{2A53BED9-07A3-199B-31FB-F4C6286337DB}"/>
              </a:ext>
            </a:extLst>
          </p:cNvPr>
          <p:cNvSpPr/>
          <p:nvPr/>
        </p:nvSpPr>
        <p:spPr>
          <a:xfrm>
            <a:off x="3844678" y="4149043"/>
            <a:ext cx="961242" cy="246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D8EE33-8AA6-8471-5E2D-944993E9CC8F}"/>
              </a:ext>
            </a:extLst>
          </p:cNvPr>
          <p:cNvSpPr/>
          <p:nvPr/>
        </p:nvSpPr>
        <p:spPr>
          <a:xfrm>
            <a:off x="3844678" y="3381256"/>
            <a:ext cx="1159370" cy="2716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32497A-971C-4E84-4BF9-8C54CE3C77F0}"/>
              </a:ext>
            </a:extLst>
          </p:cNvPr>
          <p:cNvSpPr/>
          <p:nvPr/>
        </p:nvSpPr>
        <p:spPr>
          <a:xfrm>
            <a:off x="3844678" y="2644826"/>
            <a:ext cx="961242" cy="246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FD4BEC-9E2C-DC58-8E8B-BAABA17D88A0}"/>
              </a:ext>
            </a:extLst>
          </p:cNvPr>
          <p:cNvSpPr/>
          <p:nvPr/>
        </p:nvSpPr>
        <p:spPr>
          <a:xfrm>
            <a:off x="3844678" y="2901054"/>
            <a:ext cx="961242" cy="246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C8823B-AF27-FC4E-CDC9-55C8A48589FE}"/>
              </a:ext>
            </a:extLst>
          </p:cNvPr>
          <p:cNvSpPr/>
          <p:nvPr/>
        </p:nvSpPr>
        <p:spPr>
          <a:xfrm>
            <a:off x="3844678" y="3644970"/>
            <a:ext cx="1159370" cy="2716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642699-EA99-697B-913B-B7AE38D60D72}"/>
              </a:ext>
            </a:extLst>
          </p:cNvPr>
          <p:cNvSpPr/>
          <p:nvPr/>
        </p:nvSpPr>
        <p:spPr>
          <a:xfrm>
            <a:off x="3851920" y="4397320"/>
            <a:ext cx="961242" cy="246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660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99543"/>
            <a:ext cx="8424936" cy="4104455"/>
          </a:xfrm>
        </p:spPr>
        <p:txBody>
          <a:bodyPr>
            <a:noAutofit/>
          </a:bodyPr>
          <a:lstStyle/>
          <a:p>
            <a:r>
              <a:rPr lang="en-US" sz="2000" dirty="0"/>
              <a:t>Inventory can be searched in Alma via the following search types:</a:t>
            </a:r>
          </a:p>
          <a:p>
            <a:r>
              <a:rPr lang="en-US" sz="2000" dirty="0"/>
              <a:t>Physical</a:t>
            </a:r>
          </a:p>
          <a:p>
            <a:pPr lvl="1"/>
            <a:r>
              <a:rPr lang="en-US" dirty="0"/>
              <a:t>Physical Holdings – Searches for and displays the holdings record</a:t>
            </a:r>
          </a:p>
          <a:p>
            <a:pPr lvl="1"/>
            <a:r>
              <a:rPr lang="en-US" dirty="0"/>
              <a:t>Physical Items – Searches for and displays the physical items</a:t>
            </a:r>
          </a:p>
          <a:p>
            <a:r>
              <a:rPr lang="en-US" sz="2000" dirty="0"/>
              <a:t>Electronic</a:t>
            </a:r>
          </a:p>
          <a:p>
            <a:pPr lvl="1"/>
            <a:r>
              <a:rPr lang="en-US" dirty="0"/>
              <a:t>Electronic Portfolios – Searches for and displays the physical items</a:t>
            </a:r>
          </a:p>
          <a:p>
            <a:pPr lvl="1"/>
            <a:r>
              <a:rPr lang="en-US" dirty="0"/>
              <a:t>Electronic Collections – Searches for and displays the Electronic Collections </a:t>
            </a:r>
          </a:p>
          <a:p>
            <a:r>
              <a:rPr lang="en-US" sz="2000" dirty="0"/>
              <a:t>Digital</a:t>
            </a:r>
          </a:p>
          <a:p>
            <a:pPr lvl="1"/>
            <a:r>
              <a:rPr lang="en-US" dirty="0"/>
              <a:t>Digital Files – Searches for and displays the Digital Files </a:t>
            </a:r>
          </a:p>
          <a:p>
            <a:pPr lvl="1"/>
            <a:r>
              <a:rPr lang="en-US" dirty="0"/>
              <a:t>Collection – Searches for and displays the title level collection</a:t>
            </a:r>
          </a:p>
          <a:p>
            <a:endParaRPr lang="en-US" sz="2000" dirty="0"/>
          </a:p>
        </p:txBody>
      </p:sp>
    </p:spTree>
    <p:extLst>
      <p:ext uri="{BB962C8B-B14F-4D97-AF65-F5344CB8AC3E}">
        <p14:creationId xmlns:p14="http://schemas.microsoft.com/office/powerpoint/2010/main" val="4037170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E69296-20CF-ECDA-A51C-CFFE2A2710EB}"/>
              </a:ext>
            </a:extLst>
          </p:cNvPr>
          <p:cNvPicPr>
            <a:picLocks noChangeAspect="1"/>
          </p:cNvPicPr>
          <p:nvPr/>
        </p:nvPicPr>
        <p:blipFill>
          <a:blip r:embed="rId2"/>
          <a:stretch>
            <a:fillRect/>
          </a:stretch>
        </p:blipFill>
        <p:spPr>
          <a:xfrm>
            <a:off x="0" y="1695346"/>
            <a:ext cx="9144000" cy="20285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000" dirty="0"/>
              <a:t>For example, here we search for physical holdings that contain a binding note containing keyword “leather”</a:t>
            </a:r>
            <a:endParaRPr lang="en-US" dirty="0"/>
          </a:p>
        </p:txBody>
      </p:sp>
      <p:sp>
        <p:nvSpPr>
          <p:cNvPr id="10" name="Rectangle 9">
            <a:extLst>
              <a:ext uri="{FF2B5EF4-FFF2-40B4-BE49-F238E27FC236}">
                <a16:creationId xmlns:a16="http://schemas.microsoft.com/office/drawing/2014/main" id="{8A9B43ED-5693-7584-C38F-124C919D5B8B}"/>
              </a:ext>
            </a:extLst>
          </p:cNvPr>
          <p:cNvSpPr/>
          <p:nvPr/>
        </p:nvSpPr>
        <p:spPr>
          <a:xfrm>
            <a:off x="539552" y="1779662"/>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217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6508A-76E9-1F3D-457B-E132CF48C6F1}"/>
              </a:ext>
            </a:extLst>
          </p:cNvPr>
          <p:cNvPicPr>
            <a:picLocks noChangeAspect="1"/>
          </p:cNvPicPr>
          <p:nvPr/>
        </p:nvPicPr>
        <p:blipFill>
          <a:blip r:embed="rId2"/>
          <a:stretch>
            <a:fillRect/>
          </a:stretch>
        </p:blipFill>
        <p:spPr>
          <a:xfrm>
            <a:off x="0" y="1216722"/>
            <a:ext cx="9144000" cy="271005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inventory</a:t>
            </a:r>
          </a:p>
        </p:txBody>
      </p:sp>
      <p:sp>
        <p:nvSpPr>
          <p:cNvPr id="10" name="Rectangle 9">
            <a:extLst>
              <a:ext uri="{FF2B5EF4-FFF2-40B4-BE49-F238E27FC236}">
                <a16:creationId xmlns:a16="http://schemas.microsoft.com/office/drawing/2014/main" id="{5F765CA4-703D-D824-668F-03BFF9E862D7}"/>
              </a:ext>
            </a:extLst>
          </p:cNvPr>
          <p:cNvSpPr/>
          <p:nvPr/>
        </p:nvSpPr>
        <p:spPr>
          <a:xfrm>
            <a:off x="3059832" y="1507532"/>
            <a:ext cx="18002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982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B5759D-86EC-4816-6276-0824167C896A}"/>
              </a:ext>
            </a:extLst>
          </p:cNvPr>
          <p:cNvPicPr>
            <a:picLocks noChangeAspect="1"/>
          </p:cNvPicPr>
          <p:nvPr/>
        </p:nvPicPr>
        <p:blipFill>
          <a:blip r:embed="rId2"/>
          <a:stretch>
            <a:fillRect/>
          </a:stretch>
        </p:blipFill>
        <p:spPr>
          <a:xfrm>
            <a:off x="0" y="1805785"/>
            <a:ext cx="9144000" cy="153192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000" dirty="0"/>
              <a:t>For example, here we search for physical items that contain a permanent call number type “Dewey Decimal Classification”</a:t>
            </a:r>
            <a:endParaRPr lang="en-US" dirty="0"/>
          </a:p>
        </p:txBody>
      </p:sp>
      <p:sp>
        <p:nvSpPr>
          <p:cNvPr id="10" name="Rectangle 9">
            <a:extLst>
              <a:ext uri="{FF2B5EF4-FFF2-40B4-BE49-F238E27FC236}">
                <a16:creationId xmlns:a16="http://schemas.microsoft.com/office/drawing/2014/main" id="{8A9B43ED-5693-7584-C38F-124C919D5B8B}"/>
              </a:ext>
            </a:extLst>
          </p:cNvPr>
          <p:cNvSpPr/>
          <p:nvPr/>
        </p:nvSpPr>
        <p:spPr>
          <a:xfrm>
            <a:off x="755576" y="1851670"/>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011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19370-8262-BA63-6982-60A6DE7EE98B}"/>
              </a:ext>
            </a:extLst>
          </p:cNvPr>
          <p:cNvPicPr>
            <a:picLocks noChangeAspect="1"/>
          </p:cNvPicPr>
          <p:nvPr/>
        </p:nvPicPr>
        <p:blipFill>
          <a:blip r:embed="rId2"/>
          <a:stretch>
            <a:fillRect/>
          </a:stretch>
        </p:blipFill>
        <p:spPr>
          <a:xfrm>
            <a:off x="737828" y="771550"/>
            <a:ext cx="7668344" cy="401194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inventory</a:t>
            </a:r>
          </a:p>
        </p:txBody>
      </p:sp>
      <p:sp>
        <p:nvSpPr>
          <p:cNvPr id="10" name="Rectangle 9">
            <a:extLst>
              <a:ext uri="{FF2B5EF4-FFF2-40B4-BE49-F238E27FC236}">
                <a16:creationId xmlns:a16="http://schemas.microsoft.com/office/drawing/2014/main" id="{5F765CA4-703D-D824-668F-03BFF9E862D7}"/>
              </a:ext>
            </a:extLst>
          </p:cNvPr>
          <p:cNvSpPr/>
          <p:nvPr/>
        </p:nvSpPr>
        <p:spPr>
          <a:xfrm>
            <a:off x="3419872" y="1059582"/>
            <a:ext cx="24482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941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42B66-F36E-E758-16C2-7835DF90A83E}"/>
              </a:ext>
            </a:extLst>
          </p:cNvPr>
          <p:cNvPicPr>
            <a:picLocks noChangeAspect="1"/>
          </p:cNvPicPr>
          <p:nvPr/>
        </p:nvPicPr>
        <p:blipFill>
          <a:blip r:embed="rId2"/>
          <a:stretch>
            <a:fillRect/>
          </a:stretch>
        </p:blipFill>
        <p:spPr>
          <a:xfrm>
            <a:off x="23812" y="1800225"/>
            <a:ext cx="9096375" cy="15430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000" dirty="0"/>
              <a:t>For example, here we search for electronic portfolios that contain an interface name containing keyword “Wiley”</a:t>
            </a:r>
            <a:endParaRPr lang="en-US" dirty="0"/>
          </a:p>
        </p:txBody>
      </p:sp>
      <p:sp>
        <p:nvSpPr>
          <p:cNvPr id="10" name="Rectangle 9">
            <a:extLst>
              <a:ext uri="{FF2B5EF4-FFF2-40B4-BE49-F238E27FC236}">
                <a16:creationId xmlns:a16="http://schemas.microsoft.com/office/drawing/2014/main" id="{8A9B43ED-5693-7584-C38F-124C919D5B8B}"/>
              </a:ext>
            </a:extLst>
          </p:cNvPr>
          <p:cNvSpPr/>
          <p:nvPr/>
        </p:nvSpPr>
        <p:spPr>
          <a:xfrm>
            <a:off x="803281" y="1851670"/>
            <a:ext cx="1440609"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426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DEFCF6-422F-73BB-E3FE-1DCD943E693E}"/>
              </a:ext>
            </a:extLst>
          </p:cNvPr>
          <p:cNvPicPr>
            <a:picLocks noChangeAspect="1"/>
          </p:cNvPicPr>
          <p:nvPr/>
        </p:nvPicPr>
        <p:blipFill>
          <a:blip r:embed="rId2"/>
          <a:stretch>
            <a:fillRect/>
          </a:stretch>
        </p:blipFill>
        <p:spPr>
          <a:xfrm>
            <a:off x="611560" y="640667"/>
            <a:ext cx="8028384" cy="420344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inventory</a:t>
            </a:r>
          </a:p>
        </p:txBody>
      </p:sp>
      <p:sp>
        <p:nvSpPr>
          <p:cNvPr id="10" name="Rectangle 9">
            <a:extLst>
              <a:ext uri="{FF2B5EF4-FFF2-40B4-BE49-F238E27FC236}">
                <a16:creationId xmlns:a16="http://schemas.microsoft.com/office/drawing/2014/main" id="{5F765CA4-703D-D824-668F-03BFF9E862D7}"/>
              </a:ext>
            </a:extLst>
          </p:cNvPr>
          <p:cNvSpPr/>
          <p:nvPr/>
        </p:nvSpPr>
        <p:spPr>
          <a:xfrm>
            <a:off x="3707904" y="923791"/>
            <a:ext cx="1800200" cy="2077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040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99EFE7-6826-95FA-0DF9-3D3CBC7B4C61}"/>
              </a:ext>
            </a:extLst>
          </p:cNvPr>
          <p:cNvPicPr>
            <a:picLocks noChangeAspect="1"/>
          </p:cNvPicPr>
          <p:nvPr/>
        </p:nvPicPr>
        <p:blipFill>
          <a:blip r:embed="rId2"/>
          <a:stretch>
            <a:fillRect/>
          </a:stretch>
        </p:blipFill>
        <p:spPr>
          <a:xfrm>
            <a:off x="0" y="1550970"/>
            <a:ext cx="9144000" cy="204156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000" dirty="0"/>
              <a:t>For example, here we search for digital files that contain a label containing keyword “Steinem”</a:t>
            </a:r>
            <a:endParaRPr lang="en-US" dirty="0"/>
          </a:p>
        </p:txBody>
      </p:sp>
      <p:sp>
        <p:nvSpPr>
          <p:cNvPr id="10" name="Rectangle 9">
            <a:extLst>
              <a:ext uri="{FF2B5EF4-FFF2-40B4-BE49-F238E27FC236}">
                <a16:creationId xmlns:a16="http://schemas.microsoft.com/office/drawing/2014/main" id="{8A9B43ED-5693-7584-C38F-124C919D5B8B}"/>
              </a:ext>
            </a:extLst>
          </p:cNvPr>
          <p:cNvSpPr/>
          <p:nvPr/>
        </p:nvSpPr>
        <p:spPr>
          <a:xfrm>
            <a:off x="539552" y="1616702"/>
            <a:ext cx="936104" cy="306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787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1F46A3-2C41-8B46-0275-F238C3BD0CA3}"/>
              </a:ext>
            </a:extLst>
          </p:cNvPr>
          <p:cNvPicPr>
            <a:picLocks noChangeAspect="1"/>
          </p:cNvPicPr>
          <p:nvPr/>
        </p:nvPicPr>
        <p:blipFill>
          <a:blip r:embed="rId2"/>
          <a:stretch>
            <a:fillRect/>
          </a:stretch>
        </p:blipFill>
        <p:spPr>
          <a:xfrm>
            <a:off x="0" y="676028"/>
            <a:ext cx="9144000" cy="40559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inventory</a:t>
            </a:r>
          </a:p>
        </p:txBody>
      </p:sp>
      <p:sp>
        <p:nvSpPr>
          <p:cNvPr id="10" name="Rectangle 9">
            <a:extLst>
              <a:ext uri="{FF2B5EF4-FFF2-40B4-BE49-F238E27FC236}">
                <a16:creationId xmlns:a16="http://schemas.microsoft.com/office/drawing/2014/main" id="{5F765CA4-703D-D824-668F-03BFF9E862D7}"/>
              </a:ext>
            </a:extLst>
          </p:cNvPr>
          <p:cNvSpPr/>
          <p:nvPr/>
        </p:nvSpPr>
        <p:spPr>
          <a:xfrm>
            <a:off x="2771800" y="915566"/>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38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 list of entities which can be searched depends on the user roles.</a:t>
            </a:r>
          </a:p>
          <a:p>
            <a:r>
              <a:rPr lang="en-US" dirty="0"/>
              <a:t>As a result, not every user sees the same options for searching.</a:t>
            </a:r>
          </a:p>
          <a:p>
            <a:r>
              <a:rPr lang="en-US" dirty="0"/>
              <a:t>See </a:t>
            </a:r>
            <a:r>
              <a:rPr lang="en-US" dirty="0">
                <a:hlinkClick r:id="rId2" tooltip="Searching in Alma"/>
              </a:rPr>
              <a:t>User Roles for Search Types</a:t>
            </a:r>
            <a:endParaRPr lang="en-US" dirty="0"/>
          </a:p>
          <a:p>
            <a:pPr marL="0" indent="0">
              <a:buNone/>
            </a:pPr>
            <a:endParaRPr lang="en-US" dirty="0"/>
          </a:p>
        </p:txBody>
      </p:sp>
    </p:spTree>
    <p:extLst>
      <p:ext uri="{BB962C8B-B14F-4D97-AF65-F5344CB8AC3E}">
        <p14:creationId xmlns:p14="http://schemas.microsoft.com/office/powerpoint/2010/main" val="4176855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pic>
        <p:nvPicPr>
          <p:cNvPr id="4" name="Picture 3">
            <a:extLst>
              <a:ext uri="{FF2B5EF4-FFF2-40B4-BE49-F238E27FC236}">
                <a16:creationId xmlns:a16="http://schemas.microsoft.com/office/drawing/2014/main" id="{BFA00A90-233B-E9EE-7AF8-261ADAD75CBF}"/>
              </a:ext>
            </a:extLst>
          </p:cNvPr>
          <p:cNvPicPr>
            <a:picLocks noChangeAspect="1"/>
          </p:cNvPicPr>
          <p:nvPr/>
        </p:nvPicPr>
        <p:blipFill>
          <a:blip r:embed="rId2"/>
          <a:stretch>
            <a:fillRect/>
          </a:stretch>
        </p:blipFill>
        <p:spPr>
          <a:xfrm>
            <a:off x="5868144" y="781518"/>
            <a:ext cx="2283889" cy="4011910"/>
          </a:xfrm>
          <a:prstGeom prst="rect">
            <a:avLst/>
          </a:prstGeom>
          <a:ln>
            <a:solidFill>
              <a:schemeClr val="accent1"/>
            </a:solidFill>
          </a:ln>
        </p:spPr>
      </p:pic>
      <p:sp>
        <p:nvSpPr>
          <p:cNvPr id="5" name="Content Placeholder 3">
            <a:extLst>
              <a:ext uri="{FF2B5EF4-FFF2-40B4-BE49-F238E27FC236}">
                <a16:creationId xmlns:a16="http://schemas.microsoft.com/office/drawing/2014/main" id="{1E126F9B-A287-C399-77EB-06D51F826897}"/>
              </a:ext>
            </a:extLst>
          </p:cNvPr>
          <p:cNvSpPr>
            <a:spLocks noGrp="1"/>
          </p:cNvSpPr>
          <p:nvPr>
            <p:ph idx="1"/>
          </p:nvPr>
        </p:nvSpPr>
        <p:spPr>
          <a:xfrm>
            <a:off x="107504" y="843257"/>
            <a:ext cx="5544616" cy="936405"/>
          </a:xfrm>
        </p:spPr>
        <p:txBody>
          <a:bodyPr>
            <a:normAutofit/>
          </a:bodyPr>
          <a:lstStyle/>
          <a:p>
            <a:r>
              <a:rPr lang="en-US" dirty="0"/>
              <a:t>This is what a user without all roles may see when searching</a:t>
            </a:r>
          </a:p>
          <a:p>
            <a:pPr marL="0" indent="0">
              <a:buNone/>
            </a:pPr>
            <a:endParaRPr lang="en-US" dirty="0"/>
          </a:p>
        </p:txBody>
      </p:sp>
      <p:sp>
        <p:nvSpPr>
          <p:cNvPr id="2" name="TextBox 1">
            <a:extLst>
              <a:ext uri="{FF2B5EF4-FFF2-40B4-BE49-F238E27FC236}">
                <a16:creationId xmlns:a16="http://schemas.microsoft.com/office/drawing/2014/main" id="{DBB9994A-08F1-6E58-7E8B-4CCBDBA76AFB}"/>
              </a:ext>
            </a:extLst>
          </p:cNvPr>
          <p:cNvSpPr txBox="1"/>
          <p:nvPr/>
        </p:nvSpPr>
        <p:spPr>
          <a:xfrm>
            <a:off x="1619672" y="2355726"/>
            <a:ext cx="3240360" cy="1754326"/>
          </a:xfrm>
          <a:prstGeom prst="rect">
            <a:avLst/>
          </a:prstGeom>
          <a:solidFill>
            <a:srgbClr val="FFFF00"/>
          </a:solidFill>
          <a:ln>
            <a:solidFill>
              <a:schemeClr val="accent1"/>
            </a:solidFill>
          </a:ln>
        </p:spPr>
        <p:txBody>
          <a:bodyPr wrap="square" rtlCol="0">
            <a:spAutoFit/>
          </a:bodyPr>
          <a:lstStyle/>
          <a:p>
            <a:r>
              <a:rPr lang="en-US" dirty="0"/>
              <a:t>This user for example can not search for acquisitions data due to his or her roles.  The next user (on the next slide) does have the option to search for acquisitions data due to his or her roles.</a:t>
            </a:r>
          </a:p>
        </p:txBody>
      </p:sp>
    </p:spTree>
    <p:extLst>
      <p:ext uri="{BB962C8B-B14F-4D97-AF65-F5344CB8AC3E}">
        <p14:creationId xmlns:p14="http://schemas.microsoft.com/office/powerpoint/2010/main" val="414529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5" name="Content Placeholder 3">
            <a:extLst>
              <a:ext uri="{FF2B5EF4-FFF2-40B4-BE49-F238E27FC236}">
                <a16:creationId xmlns:a16="http://schemas.microsoft.com/office/drawing/2014/main" id="{1E126F9B-A287-C399-77EB-06D51F826897}"/>
              </a:ext>
            </a:extLst>
          </p:cNvPr>
          <p:cNvSpPr>
            <a:spLocks noGrp="1"/>
          </p:cNvSpPr>
          <p:nvPr>
            <p:ph idx="1"/>
          </p:nvPr>
        </p:nvSpPr>
        <p:spPr>
          <a:xfrm>
            <a:off x="179512" y="848515"/>
            <a:ext cx="5544616" cy="931147"/>
          </a:xfrm>
        </p:spPr>
        <p:txBody>
          <a:bodyPr>
            <a:normAutofit/>
          </a:bodyPr>
          <a:lstStyle/>
          <a:p>
            <a:r>
              <a:rPr lang="en-US" dirty="0"/>
              <a:t>This is what a user with all roles may see when searching.</a:t>
            </a:r>
          </a:p>
          <a:p>
            <a:pPr marL="0" indent="0">
              <a:buNone/>
            </a:pPr>
            <a:endParaRPr lang="en-US" dirty="0"/>
          </a:p>
        </p:txBody>
      </p:sp>
      <p:pic>
        <p:nvPicPr>
          <p:cNvPr id="6" name="Picture 5">
            <a:extLst>
              <a:ext uri="{FF2B5EF4-FFF2-40B4-BE49-F238E27FC236}">
                <a16:creationId xmlns:a16="http://schemas.microsoft.com/office/drawing/2014/main" id="{03738112-FF0F-9418-E012-B6B742625704}"/>
              </a:ext>
            </a:extLst>
          </p:cNvPr>
          <p:cNvPicPr>
            <a:picLocks noChangeAspect="1"/>
          </p:cNvPicPr>
          <p:nvPr/>
        </p:nvPicPr>
        <p:blipFill>
          <a:blip r:embed="rId2"/>
          <a:stretch>
            <a:fillRect/>
          </a:stretch>
        </p:blipFill>
        <p:spPr>
          <a:xfrm>
            <a:off x="5940152" y="137465"/>
            <a:ext cx="2002430" cy="4666533"/>
          </a:xfrm>
          <a:prstGeom prst="rect">
            <a:avLst/>
          </a:prstGeom>
          <a:ln>
            <a:solidFill>
              <a:schemeClr val="accent1"/>
            </a:solidFill>
          </a:ln>
        </p:spPr>
      </p:pic>
      <p:sp>
        <p:nvSpPr>
          <p:cNvPr id="7" name="Rectangle 6">
            <a:extLst>
              <a:ext uri="{FF2B5EF4-FFF2-40B4-BE49-F238E27FC236}">
                <a16:creationId xmlns:a16="http://schemas.microsoft.com/office/drawing/2014/main" id="{B1566183-BBC7-187C-0523-746AB85C2F7D}"/>
              </a:ext>
            </a:extLst>
          </p:cNvPr>
          <p:cNvSpPr/>
          <p:nvPr/>
        </p:nvSpPr>
        <p:spPr>
          <a:xfrm>
            <a:off x="6228184" y="2715766"/>
            <a:ext cx="1080120"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305215-489A-6278-D7B2-1259F3462B1A}"/>
              </a:ext>
            </a:extLst>
          </p:cNvPr>
          <p:cNvSpPr txBox="1"/>
          <p:nvPr/>
        </p:nvSpPr>
        <p:spPr>
          <a:xfrm>
            <a:off x="1619672" y="2355726"/>
            <a:ext cx="3240360" cy="1477328"/>
          </a:xfrm>
          <a:prstGeom prst="rect">
            <a:avLst/>
          </a:prstGeom>
          <a:solidFill>
            <a:srgbClr val="FFFF00"/>
          </a:solidFill>
          <a:ln>
            <a:solidFill>
              <a:schemeClr val="accent1"/>
            </a:solidFill>
          </a:ln>
        </p:spPr>
        <p:txBody>
          <a:bodyPr wrap="square" rtlCol="0">
            <a:spAutoFit/>
          </a:bodyPr>
          <a:lstStyle/>
          <a:p>
            <a:r>
              <a:rPr lang="en-US" dirty="0"/>
              <a:t>This user for example can search for acquisitions data due to his or her roles.  The previous user does not have these options due to his or her roles.</a:t>
            </a:r>
          </a:p>
        </p:txBody>
      </p:sp>
      <p:cxnSp>
        <p:nvCxnSpPr>
          <p:cNvPr id="10" name="Straight Arrow Connector 9">
            <a:extLst>
              <a:ext uri="{FF2B5EF4-FFF2-40B4-BE49-F238E27FC236}">
                <a16:creationId xmlns:a16="http://schemas.microsoft.com/office/drawing/2014/main" id="{F85E40ED-F5BF-AAF0-8046-960EF0AB2695}"/>
              </a:ext>
            </a:extLst>
          </p:cNvPr>
          <p:cNvCxnSpPr/>
          <p:nvPr/>
        </p:nvCxnSpPr>
        <p:spPr>
          <a:xfrm>
            <a:off x="4860032" y="2931790"/>
            <a:ext cx="1296144"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80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pic>
        <p:nvPicPr>
          <p:cNvPr id="4" name="Picture 3">
            <a:extLst>
              <a:ext uri="{FF2B5EF4-FFF2-40B4-BE49-F238E27FC236}">
                <a16:creationId xmlns:a16="http://schemas.microsoft.com/office/drawing/2014/main" id="{BFA00A90-233B-E9EE-7AF8-261ADAD75CBF}"/>
              </a:ext>
            </a:extLst>
          </p:cNvPr>
          <p:cNvPicPr>
            <a:picLocks noChangeAspect="1"/>
          </p:cNvPicPr>
          <p:nvPr/>
        </p:nvPicPr>
        <p:blipFill>
          <a:blip r:embed="rId2"/>
          <a:stretch>
            <a:fillRect/>
          </a:stretch>
        </p:blipFill>
        <p:spPr>
          <a:xfrm>
            <a:off x="5868144" y="781518"/>
            <a:ext cx="2283889" cy="4011910"/>
          </a:xfrm>
          <a:prstGeom prst="rect">
            <a:avLst/>
          </a:prstGeom>
        </p:spPr>
      </p:pic>
      <p:sp>
        <p:nvSpPr>
          <p:cNvPr id="5" name="Content Placeholder 3">
            <a:extLst>
              <a:ext uri="{FF2B5EF4-FFF2-40B4-BE49-F238E27FC236}">
                <a16:creationId xmlns:a16="http://schemas.microsoft.com/office/drawing/2014/main" id="{1E126F9B-A287-C399-77EB-06D51F826897}"/>
              </a:ext>
            </a:extLst>
          </p:cNvPr>
          <p:cNvSpPr>
            <a:spLocks noGrp="1"/>
          </p:cNvSpPr>
          <p:nvPr>
            <p:ph idx="1"/>
          </p:nvPr>
        </p:nvSpPr>
        <p:spPr>
          <a:xfrm>
            <a:off x="107504" y="843257"/>
            <a:ext cx="5544616" cy="2520581"/>
          </a:xfrm>
        </p:spPr>
        <p:txBody>
          <a:bodyPr>
            <a:normAutofit/>
          </a:bodyPr>
          <a:lstStyle/>
          <a:p>
            <a:r>
              <a:rPr lang="en-US" dirty="0"/>
              <a:t>This presentation will not focus on administrative or authority data.</a:t>
            </a:r>
          </a:p>
          <a:p>
            <a:r>
              <a:rPr lang="en-US" dirty="0"/>
              <a:t>We will focus on:</a:t>
            </a:r>
          </a:p>
          <a:p>
            <a:pPr lvl="1"/>
            <a:r>
              <a:rPr lang="en-US" sz="2400" dirty="0"/>
              <a:t>Bibliographic Data</a:t>
            </a:r>
          </a:p>
          <a:p>
            <a:pPr lvl="1"/>
            <a:r>
              <a:rPr lang="en-US" sz="2400" dirty="0"/>
              <a:t>Inventory Data</a:t>
            </a:r>
          </a:p>
          <a:p>
            <a:endParaRPr lang="en-US" dirty="0"/>
          </a:p>
          <a:p>
            <a:pPr marL="0" indent="0">
              <a:buNone/>
            </a:pPr>
            <a:endParaRPr lang="en-US" dirty="0"/>
          </a:p>
        </p:txBody>
      </p:sp>
      <p:sp>
        <p:nvSpPr>
          <p:cNvPr id="2" name="Rectangle 1">
            <a:extLst>
              <a:ext uri="{FF2B5EF4-FFF2-40B4-BE49-F238E27FC236}">
                <a16:creationId xmlns:a16="http://schemas.microsoft.com/office/drawing/2014/main" id="{5119D3FE-A83D-E621-604B-1C99A53BBF41}"/>
              </a:ext>
            </a:extLst>
          </p:cNvPr>
          <p:cNvSpPr/>
          <p:nvPr/>
        </p:nvSpPr>
        <p:spPr>
          <a:xfrm>
            <a:off x="6238874" y="1334296"/>
            <a:ext cx="925413" cy="233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85D333-36D2-34D8-314B-315F67447139}"/>
              </a:ext>
            </a:extLst>
          </p:cNvPr>
          <p:cNvSpPr/>
          <p:nvPr/>
        </p:nvSpPr>
        <p:spPr>
          <a:xfrm>
            <a:off x="6238874" y="1636768"/>
            <a:ext cx="925413" cy="533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E5B56B-387D-8F62-0D26-2C0DCAFF9E2A}"/>
              </a:ext>
            </a:extLst>
          </p:cNvPr>
          <p:cNvSpPr/>
          <p:nvPr/>
        </p:nvSpPr>
        <p:spPr>
          <a:xfrm>
            <a:off x="6228184" y="2254105"/>
            <a:ext cx="925413" cy="533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5D185D-91D5-77E6-8CC5-A676339CE736}"/>
              </a:ext>
            </a:extLst>
          </p:cNvPr>
          <p:cNvSpPr/>
          <p:nvPr/>
        </p:nvSpPr>
        <p:spPr>
          <a:xfrm>
            <a:off x="6228184" y="2868589"/>
            <a:ext cx="925413" cy="533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95D91C-4DA6-48EB-D2D9-092F04D1198F}"/>
              </a:ext>
            </a:extLst>
          </p:cNvPr>
          <p:cNvSpPr/>
          <p:nvPr/>
        </p:nvSpPr>
        <p:spPr>
          <a:xfrm>
            <a:off x="6238875" y="4426666"/>
            <a:ext cx="925413" cy="233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598396"/>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8004</TotalTime>
  <Words>1751</Words>
  <Application>Microsoft Office PowerPoint</Application>
  <PresentationFormat>On-screen Show (16:9)</PresentationFormat>
  <Paragraphs>176</Paragraphs>
  <Slides>60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IGeLU_2016_16X9 (1)</vt:lpstr>
      <vt:lpstr>Bibliographic and inventory searching overview</vt:lpstr>
      <vt:lpstr>PowerPoint Presentation</vt:lpstr>
      <vt:lpstr>Introduction</vt:lpstr>
      <vt:lpstr>Introduction</vt:lpstr>
      <vt:lpstr>Introduction</vt:lpstr>
      <vt:lpstr>Introduction</vt:lpstr>
      <vt:lpstr>Introduction</vt:lpstr>
      <vt:lpstr>Introduction</vt:lpstr>
      <vt:lpstr>Introduction</vt:lpstr>
      <vt:lpstr>Simple search and advanced search</vt:lpstr>
      <vt:lpstr>Simple search and advanced search</vt:lpstr>
      <vt:lpstr>Simple search and advanced search</vt:lpstr>
      <vt:lpstr>Simple search and advanced search</vt:lpstr>
      <vt:lpstr>Simple search and advanced search</vt:lpstr>
      <vt:lpstr>Simple search and advanced search</vt:lpstr>
      <vt:lpstr>Simple search and advanced search</vt:lpstr>
      <vt:lpstr>Simple search and advanced search</vt:lpstr>
      <vt:lpstr>Simple search and advanced search</vt:lpstr>
      <vt:lpstr>Simple search and advanced search</vt:lpstr>
      <vt:lpstr>Simple search and advanced search</vt:lpstr>
      <vt:lpstr>Simple search and advanced search</vt:lpstr>
      <vt:lpstr>Simple search and advanced search</vt:lpstr>
      <vt:lpstr>Simple search and advanced search</vt:lpstr>
      <vt:lpstr>Filtering search results by facets</vt:lpstr>
      <vt:lpstr>Filtering search results by facets</vt:lpstr>
      <vt:lpstr>Filtering search results by facets</vt:lpstr>
      <vt:lpstr>Filtering search results by facets</vt:lpstr>
      <vt:lpstr>Filtering search results by facets</vt:lpstr>
      <vt:lpstr>Filtering search results by facets</vt:lpstr>
      <vt:lpstr>Filtering search results by facets</vt:lpstr>
      <vt:lpstr>Filtering search results by facets</vt:lpstr>
      <vt:lpstr>Filtering search results by facets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bibliographic records</vt:lpstr>
      <vt:lpstr>Searching for inventory</vt:lpstr>
      <vt:lpstr>Searching for inventory</vt:lpstr>
      <vt:lpstr>Searching for inventory</vt:lpstr>
      <vt:lpstr>Searching for inventory</vt:lpstr>
      <vt:lpstr>Searching for inventory</vt:lpstr>
      <vt:lpstr>Searching for inventory</vt:lpstr>
      <vt:lpstr>Searching for inventory</vt:lpstr>
      <vt:lpstr>Searching for inventory</vt:lpstr>
      <vt:lpstr>Searching for inventory</vt:lpstr>
      <vt:lpstr>Searching for inventory</vt:lpstr>
      <vt:lpstr>Searching for inventory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50</cp:revision>
  <dcterms:created xsi:type="dcterms:W3CDTF">2021-11-30T14:32:13Z</dcterms:created>
  <dcterms:modified xsi:type="dcterms:W3CDTF">2025-01-26T06:13:27Z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